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70" r:id="rId4"/>
    <p:sldId id="271" r:id="rId5"/>
    <p:sldId id="258" r:id="rId6"/>
    <p:sldId id="272" r:id="rId7"/>
    <p:sldId id="273" r:id="rId8"/>
    <p:sldId id="259" r:id="rId9"/>
    <p:sldId id="274" r:id="rId10"/>
    <p:sldId id="275" r:id="rId11"/>
    <p:sldId id="276" r:id="rId12"/>
    <p:sldId id="261" r:id="rId13"/>
    <p:sldId id="277" r:id="rId14"/>
    <p:sldId id="278" r:id="rId15"/>
    <p:sldId id="260" r:id="rId16"/>
    <p:sldId id="279" r:id="rId17"/>
    <p:sldId id="302" r:id="rId18"/>
    <p:sldId id="280" r:id="rId19"/>
    <p:sldId id="262" r:id="rId20"/>
    <p:sldId id="281" r:id="rId21"/>
    <p:sldId id="282" r:id="rId22"/>
    <p:sldId id="263" r:id="rId23"/>
    <p:sldId id="283" r:id="rId24"/>
    <p:sldId id="297" r:id="rId25"/>
    <p:sldId id="298" r:id="rId26"/>
    <p:sldId id="264" r:id="rId27"/>
    <p:sldId id="285" r:id="rId28"/>
    <p:sldId id="286" r:id="rId29"/>
    <p:sldId id="299" r:id="rId30"/>
    <p:sldId id="265" r:id="rId31"/>
    <p:sldId id="287" r:id="rId32"/>
    <p:sldId id="288" r:id="rId33"/>
    <p:sldId id="300" r:id="rId34"/>
    <p:sldId id="266" r:id="rId35"/>
    <p:sldId id="289" r:id="rId36"/>
    <p:sldId id="290" r:id="rId37"/>
    <p:sldId id="269" r:id="rId38"/>
    <p:sldId id="291" r:id="rId39"/>
    <p:sldId id="301" r:id="rId40"/>
    <p:sldId id="292" r:id="rId41"/>
    <p:sldId id="267" r:id="rId42"/>
    <p:sldId id="295" r:id="rId43"/>
    <p:sldId id="296" r:id="rId44"/>
    <p:sldId id="268" r:id="rId45"/>
    <p:sldId id="293" r:id="rId46"/>
    <p:sldId id="29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55" autoAdjust="0"/>
  </p:normalViewPr>
  <p:slideViewPr>
    <p:cSldViewPr snapToGrid="0">
      <p:cViewPr varScale="1">
        <p:scale>
          <a:sx n="109" d="100"/>
          <a:sy n="109" d="100"/>
        </p:scale>
        <p:origin x="115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64038-D25D-41F4-A3C8-0750C1735469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C96AD-F8E0-4B71-82CE-FB5245704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18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25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6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47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43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32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35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31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08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55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15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6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00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82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17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50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82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02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615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963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28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986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98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382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49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66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62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5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41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00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78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C96AD-F8E0-4B71-82CE-FB52457049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6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7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57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4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82383" y="4509411"/>
            <a:ext cx="3924029" cy="10869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s://images-na.ssl-images-amazon.com/images/I/61KgO0CgfrL._SX404_BO1,204,203,200_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345" y="5261670"/>
            <a:ext cx="1237488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427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74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93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0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86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48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23-F2CC-4B57-94A5-3965DA0A91F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4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0B023-F2CC-4B57-94A5-3965DA0A91FC}" type="datetimeFigureOut">
              <a:rPr lang="en-US" smtClean="0"/>
              <a:t>10/6/2016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29A3A-0256-4030-A324-5817AFBE3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09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mfarber/ParallelProgrammingWithOpenACC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jpeg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-na.ssl-images-amazon.com/images/I/61KgO0CgfrL._SX404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00" y="108000"/>
            <a:ext cx="5349600" cy="658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854800" y="1095738"/>
            <a:ext cx="6096000" cy="42165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b="1" i="0" u="sng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Key Features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Presents the simplest way to leverage GPUs to achieve application speedups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Shows how OpenACC works, including working examples that can be adapted for application needs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Allows readers to download source code and slides from the book's companion web page: </a:t>
            </a:r>
            <a:r>
              <a:rPr lang="en-US" sz="1600" dirty="0">
                <a:hlinkClick r:id="rId3"/>
              </a:rPr>
              <a:t>https://github.com/rmfarber/ParallelProgrammingWithOpenACC</a:t>
            </a:r>
            <a:endParaRPr 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Draws on 23 authors from around the </a:t>
            </a:r>
            <a:r>
              <a:rPr lang="en-US" dirty="0" smtClean="0"/>
              <a:t>world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The book is about acquiring the knowledge to write practical and performant as well as portable parallel programs that can run across a broad spectrum of devices</a:t>
            </a:r>
            <a:endParaRPr lang="en-US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Compilers: PGI, </a:t>
            </a:r>
            <a:r>
              <a:rPr lang="en-US" dirty="0" err="1" smtClean="0"/>
              <a:t>PathScale</a:t>
            </a:r>
            <a:r>
              <a:rPr lang="en-US" dirty="0" smtClean="0"/>
              <a:t>, Cray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Hardware: Intel x86 processors, Cavium 96-core 64-bit ARMv8 processor chipsets, and NVIDIA GPUs</a:t>
            </a:r>
          </a:p>
        </p:txBody>
      </p:sp>
      <p:sp>
        <p:nvSpPr>
          <p:cNvPr id="9" name="Rectangle 8"/>
          <p:cNvSpPr/>
          <p:nvPr/>
        </p:nvSpPr>
        <p:spPr>
          <a:xfrm>
            <a:off x="6040800" y="108000"/>
            <a:ext cx="5724000" cy="892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b="1" i="1" dirty="0" smtClean="0"/>
              <a:t>It's </a:t>
            </a:r>
            <a:r>
              <a:rPr lang="en-US" b="1" i="1" dirty="0"/>
              <a:t>all about </a:t>
            </a:r>
            <a:r>
              <a:rPr lang="en-US" b="1" i="1" dirty="0" smtClean="0"/>
              <a:t>Performance. O</a:t>
            </a:r>
            <a:r>
              <a:rPr lang="en-US" b="1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 short sentence that sums up this book.</a:t>
            </a:r>
            <a:r>
              <a:rPr lang="en-US" b="1" i="1" dirty="0" smtClean="0"/>
              <a:t>”</a:t>
            </a:r>
          </a:p>
          <a:p>
            <a:pPr algn="ctr"/>
            <a:r>
              <a:rPr lang="en-US" sz="1600" b="1" dirty="0" smtClean="0">
                <a:solidFill>
                  <a:srgbClr val="00B0F0"/>
                </a:solidFill>
              </a:rPr>
              <a:t>Michael Wolfe </a:t>
            </a:r>
            <a:r>
              <a:rPr lang="en-US" sz="1200" dirty="0">
                <a:solidFill>
                  <a:schemeClr val="tx1"/>
                </a:solidFill>
              </a:rPr>
              <a:t>(OpenACC Technical Committee Chair and PGI Compiler Engineer</a:t>
            </a:r>
            <a:r>
              <a:rPr lang="en-US" sz="1200" dirty="0" smtClean="0">
                <a:solidFill>
                  <a:schemeClr val="tx1"/>
                </a:solidFill>
              </a:rPr>
              <a:t>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41394" y="5370436"/>
            <a:ext cx="5723406" cy="1169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i="1" dirty="0" smtClean="0"/>
              <a:t>“This </a:t>
            </a:r>
            <a:r>
              <a:rPr lang="en-US" b="1" i="1" dirty="0"/>
              <a:t>book </a:t>
            </a:r>
            <a:r>
              <a:rPr lang="en-US" b="1" i="1" dirty="0" smtClean="0"/>
              <a:t>will become </a:t>
            </a:r>
            <a:r>
              <a:rPr lang="en-US" b="1" i="1" dirty="0"/>
              <a:t>a valuable resource for scientists writing OpenACC applications because </a:t>
            </a:r>
            <a:r>
              <a:rPr lang="en-US" b="1" i="1" dirty="0" smtClean="0"/>
              <a:t>it includes </a:t>
            </a:r>
            <a:r>
              <a:rPr lang="en-US" b="1" i="1" dirty="0"/>
              <a:t>real-world experiences and practical development s</a:t>
            </a:r>
            <a:r>
              <a:rPr lang="en-US" b="1" i="1" dirty="0" smtClean="0"/>
              <a:t>trategies.”</a:t>
            </a:r>
          </a:p>
          <a:p>
            <a:pPr algn="ctr"/>
            <a:r>
              <a:rPr lang="en-US" sz="1600" b="1" dirty="0" smtClean="0">
                <a:solidFill>
                  <a:srgbClr val="00B0F0"/>
                </a:solidFill>
              </a:rPr>
              <a:t>Jeffrey S. Vetter </a:t>
            </a:r>
            <a:r>
              <a:rPr lang="en-US" sz="1200" dirty="0" smtClean="0"/>
              <a:t>(Oak Ridge National Laboratory)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019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98" y="35237"/>
            <a:ext cx="10515600" cy="1325563"/>
          </a:xfrm>
        </p:spPr>
        <p:txBody>
          <a:bodyPr/>
          <a:lstStyle/>
          <a:p>
            <a:r>
              <a:rPr lang="en-US" dirty="0" smtClean="0"/>
              <a:t>Chapter 3: Profiling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534442" y="2133111"/>
            <a:ext cx="5335568" cy="2871317"/>
            <a:chOff x="6275640" y="1032114"/>
            <a:chExt cx="5760720" cy="3356803"/>
          </a:xfrm>
        </p:grpSpPr>
        <p:pic>
          <p:nvPicPr>
            <p:cNvPr id="38" name="Picture 37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640" y="1032114"/>
              <a:ext cx="5760720" cy="296100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275640" y="3993120"/>
              <a:ext cx="5678956" cy="3957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Vampir</a:t>
              </a:r>
              <a:r>
                <a:rPr lang="en-US" sz="1600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displaying the trace of a first naive MPI parallelization</a:t>
              </a:r>
              <a:endParaRPr lang="en-US" sz="16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71492" y="4065563"/>
            <a:ext cx="5066107" cy="2720726"/>
            <a:chOff x="318120" y="1514514"/>
            <a:chExt cx="5777880" cy="3154951"/>
          </a:xfrm>
        </p:grpSpPr>
        <p:pic>
          <p:nvPicPr>
            <p:cNvPr id="39" name="Grafik 14337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" y="1514514"/>
              <a:ext cx="5760720" cy="268224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18120" y="4284936"/>
              <a:ext cx="5756926" cy="384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OpenACC runtime events and accelerator activities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45313" y="1045092"/>
            <a:ext cx="6498618" cy="2862650"/>
            <a:chOff x="764168" y="4337826"/>
            <a:chExt cx="5969263" cy="2423920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8675" y="4337826"/>
              <a:ext cx="3872126" cy="2136899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764168" y="6392414"/>
              <a:ext cx="59692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 evolutionary application performance improvement cycle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5413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3: MPI Profiling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61600" y="1373918"/>
            <a:ext cx="4473960" cy="2713521"/>
            <a:chOff x="6275640" y="1032114"/>
            <a:chExt cx="5760720" cy="3386333"/>
          </a:xfrm>
        </p:grpSpPr>
        <p:pic>
          <p:nvPicPr>
            <p:cNvPr id="38" name="Picture 37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640" y="1032114"/>
              <a:ext cx="5760720" cy="296100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275640" y="3993119"/>
              <a:ext cx="5365053" cy="425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Vampir</a:t>
              </a:r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trace of a first naive MPI parallelization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597542" y="278662"/>
            <a:ext cx="5390515" cy="3875738"/>
            <a:chOff x="5647142" y="198728"/>
            <a:chExt cx="5390515" cy="3875738"/>
          </a:xfrm>
        </p:grpSpPr>
        <p:pic>
          <p:nvPicPr>
            <p:cNvPr id="11" name="Picture 10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142" y="198728"/>
              <a:ext cx="5390515" cy="360045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647142" y="3705134"/>
              <a:ext cx="2468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 first improved version </a:t>
              </a:r>
              <a:endParaRPr lang="en-US" dirty="0"/>
            </a:p>
          </p:txBody>
        </p:sp>
      </p:grpSp>
      <p:pic>
        <p:nvPicPr>
          <p:cNvPr id="12" name="Picture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0" y="4233600"/>
            <a:ext cx="4053600" cy="22093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2400" y="6345835"/>
            <a:ext cx="4629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optimized data structures and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MPI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817600" y="4233600"/>
            <a:ext cx="4555560" cy="2624400"/>
            <a:chOff x="5349600" y="4233600"/>
            <a:chExt cx="4555560" cy="2624400"/>
          </a:xfrm>
        </p:grpSpPr>
        <p:pic>
          <p:nvPicPr>
            <p:cNvPr id="13" name="Picture 12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600" y="4233600"/>
              <a:ext cx="4555560" cy="229592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349600" y="6488668"/>
              <a:ext cx="36075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Running at large scale on 512 nodes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7116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4: </a:t>
            </a:r>
            <a:r>
              <a:rPr lang="en-US" dirty="0"/>
              <a:t>Pipelining Data Transfers with OpenACC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690688"/>
            <a:ext cx="2999105" cy="38182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197" y="5508943"/>
            <a:ext cx="2999105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Jeff Larkin (NVIDIA Corp,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109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4: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803707"/>
            <a:ext cx="6096000" cy="12777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Asynchronous execution within OpenACC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Pipelining as a technique to overlap data transfers with computation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use the OpenACC routine directive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87" y="3194512"/>
            <a:ext cx="5838825" cy="3375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599" y="1365325"/>
            <a:ext cx="3429275" cy="34292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26199" y="4794600"/>
            <a:ext cx="3002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Sample Mandelbrot set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21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4: Pipelining and Multi-GPU</a:t>
            </a:r>
            <a:endParaRPr lang="en-US" dirty="0"/>
          </a:p>
        </p:txBody>
      </p:sp>
      <p:pic>
        <p:nvPicPr>
          <p:cNvPr id="15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7" y="1317217"/>
            <a:ext cx="2502983" cy="2254653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295273" y="3502179"/>
            <a:ext cx="2364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Mandelbrot image broken into 4 blocks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46617" y="4234015"/>
            <a:ext cx="3371798" cy="2623985"/>
            <a:chOff x="114647" y="3941202"/>
            <a:chExt cx="3371798" cy="2623985"/>
          </a:xfrm>
        </p:grpSpPr>
        <p:pic>
          <p:nvPicPr>
            <p:cNvPr id="16" name="Picture 1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25817" y="3941202"/>
              <a:ext cx="3149459" cy="225587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14647" y="6195855"/>
              <a:ext cx="33717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NVVP timeline for pipelined code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91450" y="3042274"/>
            <a:ext cx="4441104" cy="3710317"/>
            <a:chOff x="4672201" y="3650400"/>
            <a:chExt cx="3592103" cy="304644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2201" y="3650400"/>
              <a:ext cx="3592103" cy="274320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001720" y="6393600"/>
              <a:ext cx="2788380" cy="303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NVVP  timeline for multi-GPU code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779685" y="1525043"/>
            <a:ext cx="3459668" cy="3034462"/>
            <a:chOff x="4051767" y="1437213"/>
            <a:chExt cx="3459668" cy="303446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1767" y="1437213"/>
              <a:ext cx="3459668" cy="2388132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4051767" y="3825344"/>
              <a:ext cx="243968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NVVP timeline for unbalanced multi-GPU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8573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5: </a:t>
            </a:r>
            <a:r>
              <a:rPr lang="en-US" dirty="0"/>
              <a:t>Advanced Data Management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999105" cy="38182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508943"/>
            <a:ext cx="3010829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Mathew Colgrove (The Portland Group,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260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5: Provide a basic understanding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352288"/>
            <a:ext cx="6096000" cy="23221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Unstructured data regions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Working with aggregate types with dynamic data members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C++ class data management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global static and Fortran module variables in device routines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create device only data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Sharing device memory between MPI processes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19262"/>
            <a:ext cx="4746656" cy="34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68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5: </a:t>
            </a:r>
            <a:r>
              <a:rPr lang="en-US" dirty="0" smtClean="0"/>
              <a:t>A wide range of topics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9145" y="1859500"/>
            <a:ext cx="87430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Unstructured data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Aggregate types with dynamic data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C++ class data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 generic list container 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accList</a:t>
            </a:r>
            <a:r>
              <a:rPr lang="en-US" sz="2400" dirty="0" smtClean="0"/>
              <a:t> update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Using global and module variables in routines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Using device only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Mapping device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Sharing device memory between MPI processes</a:t>
            </a:r>
          </a:p>
        </p:txBody>
      </p:sp>
    </p:spTree>
    <p:extLst>
      <p:ext uri="{BB962C8B-B14F-4D97-AF65-F5344CB8AC3E}">
        <p14:creationId xmlns:p14="http://schemas.microsoft.com/office/powerpoint/2010/main" val="197318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5: </a:t>
            </a:r>
            <a:r>
              <a:rPr lang="en-US" dirty="0" smtClean="0"/>
              <a:t>Many code examples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3325" y="1281600"/>
            <a:ext cx="4557677" cy="3951332"/>
            <a:chOff x="393325" y="1281600"/>
            <a:chExt cx="4557677" cy="395133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325" y="1281600"/>
              <a:ext cx="4557677" cy="3582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4" name="Rectangle 3"/>
            <p:cNvSpPr/>
            <p:nvPr/>
          </p:nvSpPr>
          <p:spPr>
            <a:xfrm>
              <a:off x="393325" y="4863600"/>
              <a:ext cx="4557677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Creating Device Data in a C++ Constructor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240074" y="1907344"/>
            <a:ext cx="5647548" cy="4088132"/>
            <a:chOff x="5240074" y="1907344"/>
            <a:chExt cx="5647548" cy="40881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074" y="1907344"/>
              <a:ext cx="5647548" cy="3718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9" name="Rectangle 8"/>
            <p:cNvSpPr/>
            <p:nvPr/>
          </p:nvSpPr>
          <p:spPr>
            <a:xfrm>
              <a:off x="5240074" y="5626144"/>
              <a:ext cx="5647548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Inserting a soaFloat3 into </a:t>
              </a:r>
              <a:r>
                <a:rPr lang="en-US" dirty="0" err="1" smtClean="0"/>
                <a:t>accList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8359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6: </a:t>
            </a:r>
            <a:r>
              <a:rPr lang="en-US" dirty="0"/>
              <a:t>Tuning OpenACC </a:t>
            </a:r>
            <a:r>
              <a:rPr lang="en-US" dirty="0" smtClean="0"/>
              <a:t>Loop Execution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999105" cy="38182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5508943"/>
            <a:ext cx="299910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Saber Feki (King Abdullah University of Science and Technology, Saudi Arabia)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447" y="1691958"/>
            <a:ext cx="2999105" cy="38169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96447" y="5508943"/>
            <a:ext cx="2999105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Malek Smaoui (King Abdullah University of Science and Technology, Saudi Arabia)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41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1: </a:t>
            </a:r>
            <a:r>
              <a:rPr lang="en-US" dirty="0"/>
              <a:t>From Serial to </a:t>
            </a:r>
            <a:r>
              <a:rPr lang="en-US" dirty="0" smtClean="0"/>
              <a:t>Parallel Programming </a:t>
            </a:r>
            <a:r>
              <a:rPr lang="en-US" dirty="0"/>
              <a:t>using OpenACC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6478"/>
            <a:ext cx="3009900" cy="38309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857433"/>
            <a:ext cx="3009900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AdvP6C5B"/>
                <a:ea typeface="Calibri" panose="020F0502020204030204" pitchFamily="34" charset="0"/>
                <a:cs typeface="AdvP6C5B"/>
              </a:rPr>
              <a:t>Rob Farber (TechEnablement.com, USA)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8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6: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432329"/>
            <a:ext cx="8437880" cy="1451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Have a better understanding of the purpose of the OpenACC loop construct and its associated clauses illustrated with use cases, and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the acquired knowledge in practice to further improve the performance of OpenACC accelerated codes.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5760" y="3286600"/>
            <a:ext cx="5090160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u="sng" dirty="0" smtClean="0"/>
              <a:t>Basic loop optimization clauses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auto</a:t>
            </a:r>
            <a:r>
              <a:rPr lang="en-US" sz="2400" dirty="0" smtClean="0"/>
              <a:t> clause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independent</a:t>
            </a:r>
            <a:r>
              <a:rPr lang="en-US" sz="2400" dirty="0" smtClean="0"/>
              <a:t> clause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err="1" smtClean="0">
                <a:latin typeface="+mj-lt"/>
              </a:rPr>
              <a:t>seq</a:t>
            </a:r>
            <a:r>
              <a:rPr lang="en-US" sz="2400" dirty="0" smtClean="0"/>
              <a:t> clause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reduction</a:t>
            </a:r>
            <a:r>
              <a:rPr lang="en-US" sz="2400" dirty="0" smtClean="0"/>
              <a:t> clause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collapse</a:t>
            </a:r>
            <a:r>
              <a:rPr lang="en-US" sz="2400" dirty="0" smtClean="0"/>
              <a:t> clause</a:t>
            </a:r>
          </a:p>
          <a:p>
            <a:r>
              <a:rPr lang="en-US" sz="2400" u="sng" dirty="0" smtClean="0"/>
              <a:t>Advanced loop optimization clauses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gang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+mj-lt"/>
              </a:rPr>
              <a:t>worker</a:t>
            </a:r>
            <a:r>
              <a:rPr lang="en-US" sz="2400" dirty="0" smtClean="0"/>
              <a:t>, and </a:t>
            </a:r>
            <a:r>
              <a:rPr lang="en-US" sz="2400" dirty="0" smtClean="0">
                <a:latin typeface="+mj-lt"/>
              </a:rPr>
              <a:t>vector</a:t>
            </a:r>
            <a:r>
              <a:rPr lang="en-US" sz="2400" dirty="0" smtClean="0"/>
              <a:t> clauses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smtClean="0">
                <a:latin typeface="+mj-lt"/>
              </a:rPr>
              <a:t>tile</a:t>
            </a:r>
            <a:r>
              <a:rPr lang="en-US" sz="2400" dirty="0" smtClean="0"/>
              <a:t> clause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648960" y="3762885"/>
            <a:ext cx="4795520" cy="24637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31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#pragma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acc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data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copyin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a,b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 copy(c)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32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#pragma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acc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kernels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33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#pragma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acc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loop auto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34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  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for (</a:t>
            </a:r>
            <a:r>
              <a:rPr lang="en-US" sz="12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= 0; </a:t>
            </a:r>
            <a:r>
              <a:rPr lang="en-US" sz="12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&lt; SIZE; ++</a:t>
            </a:r>
            <a:r>
              <a:rPr lang="en-US" sz="12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 {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35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#pragma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acc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loop auto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36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    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for (j = 0; j &lt; SIZE; ++j) {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37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#pragma </a:t>
            </a:r>
            <a:r>
              <a:rPr lang="en-US" sz="1200" dirty="0" err="1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acc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loop auto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38</a:t>
            </a:r>
            <a:r>
              <a:rPr lang="en-US" sz="1200" dirty="0" smtClean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	      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for (k = 0; k &lt; SIZE; ++k) {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39		c[</a:t>
            </a:r>
            <a:r>
              <a:rPr lang="en-US" sz="12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][j] += a[</a:t>
            </a:r>
            <a:r>
              <a:rPr lang="en-US" sz="1200" dirty="0" err="1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][k] * b[k][j];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40	      }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41	    }</a:t>
            </a:r>
            <a:endParaRPr lang="en-US" sz="12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200" dirty="0" smtClean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42	  }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592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6: Tuning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22" y="1320800"/>
            <a:ext cx="1030170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81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7: </a:t>
            </a:r>
            <a:r>
              <a:rPr lang="en-US" dirty="0"/>
              <a:t>Multi Device Programming with OpenACC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015615" cy="3840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531168"/>
            <a:ext cx="301561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Jiri Kraus (NVIDIA GmbH, Germany)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15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7: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690688"/>
            <a:ext cx="818388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program multi-device systems or accelerated clusters with OpenACC using a single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host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thread,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OpenMP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MPI.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Coordinate the work of multiple devices using a domain decomposition strategy.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use the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clause to overlap computation and MPI communication.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use the NVIDIA® tools for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MPI+OpenACC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applications.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74800" y="4389917"/>
            <a:ext cx="8158480" cy="17756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two major reasons to use multiple Devices are: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 faster – More devices equals faster time to solution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 larger – More devices equals more memory for larger problems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393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" y="365125"/>
            <a:ext cx="11765280" cy="1325563"/>
          </a:xfrm>
        </p:spPr>
        <p:txBody>
          <a:bodyPr/>
          <a:lstStyle/>
          <a:p>
            <a:r>
              <a:rPr lang="en-US" dirty="0" smtClean="0"/>
              <a:t>Chapter 7: Boundaries and domain decomposition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0975" y="1385919"/>
            <a:ext cx="3679825" cy="2434241"/>
            <a:chOff x="838200" y="1581818"/>
            <a:chExt cx="4005419" cy="25396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581818"/>
              <a:ext cx="4005419" cy="21703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4" name="Rectangle 3"/>
            <p:cNvSpPr/>
            <p:nvPr/>
          </p:nvSpPr>
          <p:spPr>
            <a:xfrm>
              <a:off x="838200" y="3752182"/>
              <a:ext cx="400541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Apply periodic boundary conditions</a:t>
              </a:r>
              <a:endParaRPr lang="en-US" dirty="0"/>
            </a:p>
          </p:txBody>
        </p:sp>
      </p:grpSp>
      <p:grpSp>
        <p:nvGrpSpPr>
          <p:cNvPr id="1969" name="Group 1968"/>
          <p:cNvGrpSpPr/>
          <p:nvPr/>
        </p:nvGrpSpPr>
        <p:grpSpPr>
          <a:xfrm>
            <a:off x="6224029" y="1484313"/>
            <a:ext cx="5944872" cy="3867579"/>
            <a:chOff x="5489493" y="1385919"/>
            <a:chExt cx="5944872" cy="3867579"/>
          </a:xfrm>
        </p:grpSpPr>
        <p:pic>
          <p:nvPicPr>
            <p:cNvPr id="1871" name="Picture 187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9493" y="1385919"/>
              <a:ext cx="5944872" cy="3774353"/>
            </a:xfrm>
            <a:prstGeom prst="rect">
              <a:avLst/>
            </a:prstGeom>
          </p:spPr>
        </p:pic>
        <p:sp>
          <p:nvSpPr>
            <p:cNvPr id="1872" name="Rectangle 1871"/>
            <p:cNvSpPr/>
            <p:nvPr/>
          </p:nvSpPr>
          <p:spPr>
            <a:xfrm>
              <a:off x="5489493" y="4884166"/>
              <a:ext cx="59448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Domain Decomposition strategies</a:t>
              </a:r>
              <a:endParaRPr lang="en-US" dirty="0"/>
            </a:p>
          </p:txBody>
        </p:sp>
      </p:grpSp>
      <p:grpSp>
        <p:nvGrpSpPr>
          <p:cNvPr id="1971" name="Group 1970"/>
          <p:cNvGrpSpPr/>
          <p:nvPr/>
        </p:nvGrpSpPr>
        <p:grpSpPr>
          <a:xfrm>
            <a:off x="4140396" y="1506237"/>
            <a:ext cx="1885316" cy="4791544"/>
            <a:chOff x="4099756" y="1484313"/>
            <a:chExt cx="1885316" cy="4791544"/>
          </a:xfrm>
        </p:grpSpPr>
        <p:pic>
          <p:nvPicPr>
            <p:cNvPr id="1968" name="Picture 1967"/>
            <p:cNvPicPr>
              <a:picLocks noChangeAspect="1"/>
            </p:cNvPicPr>
            <p:nvPr/>
          </p:nvPicPr>
          <p:blipFill rotWithShape="1">
            <a:blip r:embed="rId5"/>
            <a:srcRect r="68287"/>
            <a:stretch/>
          </p:blipFill>
          <p:spPr>
            <a:xfrm>
              <a:off x="4099756" y="1484313"/>
              <a:ext cx="1885316" cy="44222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970" name="Rectangle 1969"/>
            <p:cNvSpPr/>
            <p:nvPr/>
          </p:nvSpPr>
          <p:spPr>
            <a:xfrm>
              <a:off x="4099756" y="5906525"/>
              <a:ext cx="18853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 halo exchange</a:t>
              </a:r>
              <a:endParaRPr lang="en-US" dirty="0"/>
            </a:p>
          </p:txBody>
        </p:sp>
      </p:grpSp>
      <p:grpSp>
        <p:nvGrpSpPr>
          <p:cNvPr id="3336" name="Group 531"/>
          <p:cNvGrpSpPr>
            <a:grpSpLocks/>
          </p:cNvGrpSpPr>
          <p:nvPr/>
        </p:nvGrpSpPr>
        <p:grpSpPr bwMode="auto">
          <a:xfrm rot="5400000">
            <a:off x="0" y="0"/>
            <a:ext cx="1439862" cy="1709738"/>
            <a:chOff x="1347" y="-1347"/>
            <a:chExt cx="14400" cy="17095"/>
          </a:xfrm>
        </p:grpSpPr>
      </p:grpSp>
      <p:grpSp>
        <p:nvGrpSpPr>
          <p:cNvPr id="719" name="Group 719"/>
          <p:cNvGrpSpPr>
            <a:grpSpLocks/>
          </p:cNvGrpSpPr>
          <p:nvPr/>
        </p:nvGrpSpPr>
        <p:grpSpPr bwMode="auto">
          <a:xfrm>
            <a:off x="47120175" y="-12830175"/>
            <a:ext cx="34290000" cy="8572500"/>
            <a:chOff x="4947" y="-1347"/>
            <a:chExt cx="14400" cy="3601"/>
          </a:xfrm>
        </p:grpSpPr>
      </p:grpSp>
      <p:grpSp>
        <p:nvGrpSpPr>
          <p:cNvPr id="724" name="Group 724"/>
          <p:cNvGrpSpPr>
            <a:grpSpLocks/>
          </p:cNvGrpSpPr>
          <p:nvPr/>
        </p:nvGrpSpPr>
        <p:grpSpPr bwMode="auto">
          <a:xfrm>
            <a:off x="81410175" y="-12830175"/>
            <a:ext cx="34290000" cy="8572500"/>
            <a:chOff x="8547" y="-1347"/>
            <a:chExt cx="14400" cy="3601"/>
          </a:xfrm>
        </p:grpSpPr>
      </p:grpSp>
      <p:grpSp>
        <p:nvGrpSpPr>
          <p:cNvPr id="729" name="Group 729"/>
          <p:cNvGrpSpPr>
            <a:grpSpLocks/>
          </p:cNvGrpSpPr>
          <p:nvPr/>
        </p:nvGrpSpPr>
        <p:grpSpPr bwMode="auto">
          <a:xfrm>
            <a:off x="115700175" y="-12830175"/>
            <a:ext cx="34290000" cy="8572500"/>
            <a:chOff x="12147" y="-1347"/>
            <a:chExt cx="14400" cy="3601"/>
          </a:xfrm>
        </p:grpSpPr>
      </p:grpSp>
      <p:grpSp>
        <p:nvGrpSpPr>
          <p:cNvPr id="734" name="Group 734"/>
          <p:cNvGrpSpPr>
            <a:grpSpLocks/>
          </p:cNvGrpSpPr>
          <p:nvPr/>
        </p:nvGrpSpPr>
        <p:grpSpPr bwMode="auto">
          <a:xfrm>
            <a:off x="12830175" y="-4257675"/>
            <a:ext cx="34290000" cy="8562975"/>
            <a:chOff x="1347" y="-447"/>
            <a:chExt cx="14400" cy="3601"/>
          </a:xfrm>
        </p:grpSpPr>
      </p:grpSp>
      <p:grpSp>
        <p:nvGrpSpPr>
          <p:cNvPr id="739" name="Group 739"/>
          <p:cNvGrpSpPr>
            <a:grpSpLocks/>
          </p:cNvGrpSpPr>
          <p:nvPr/>
        </p:nvGrpSpPr>
        <p:grpSpPr bwMode="auto">
          <a:xfrm>
            <a:off x="47120175" y="-4257675"/>
            <a:ext cx="34290000" cy="8562975"/>
            <a:chOff x="4947" y="-447"/>
            <a:chExt cx="14400" cy="3601"/>
          </a:xfrm>
        </p:grpSpPr>
      </p:grpSp>
      <p:grpSp>
        <p:nvGrpSpPr>
          <p:cNvPr id="744" name="Group 744"/>
          <p:cNvGrpSpPr>
            <a:grpSpLocks/>
          </p:cNvGrpSpPr>
          <p:nvPr/>
        </p:nvGrpSpPr>
        <p:grpSpPr bwMode="auto">
          <a:xfrm>
            <a:off x="81410175" y="-4257675"/>
            <a:ext cx="34290000" cy="8562975"/>
            <a:chOff x="8547" y="-447"/>
            <a:chExt cx="14400" cy="3601"/>
          </a:xfrm>
        </p:grpSpPr>
      </p:grpSp>
      <p:grpSp>
        <p:nvGrpSpPr>
          <p:cNvPr id="749" name="Group 749"/>
          <p:cNvGrpSpPr>
            <a:grpSpLocks/>
          </p:cNvGrpSpPr>
          <p:nvPr/>
        </p:nvGrpSpPr>
        <p:grpSpPr bwMode="auto">
          <a:xfrm>
            <a:off x="115700175" y="-4267200"/>
            <a:ext cx="34290000" cy="8572500"/>
            <a:chOff x="12147" y="-448"/>
            <a:chExt cx="14400" cy="3601"/>
          </a:xfrm>
        </p:grpSpPr>
      </p:grpSp>
      <p:grpSp>
        <p:nvGrpSpPr>
          <p:cNvPr id="754" name="Group 754"/>
          <p:cNvGrpSpPr>
            <a:grpSpLocks/>
          </p:cNvGrpSpPr>
          <p:nvPr/>
        </p:nvGrpSpPr>
        <p:grpSpPr bwMode="auto">
          <a:xfrm>
            <a:off x="12830175" y="4295775"/>
            <a:ext cx="137160000" cy="8582025"/>
            <a:chOff x="1347" y="451"/>
            <a:chExt cx="57600" cy="3603"/>
          </a:xfrm>
        </p:grpSpPr>
        <p:grpSp>
          <p:nvGrpSpPr>
            <p:cNvPr id="6" name="Group 755"/>
            <p:cNvGrpSpPr>
              <a:grpSpLocks/>
            </p:cNvGrpSpPr>
            <p:nvPr/>
          </p:nvGrpSpPr>
          <p:grpSpPr bwMode="auto">
            <a:xfrm>
              <a:off x="1347" y="453"/>
              <a:ext cx="14400" cy="3601"/>
              <a:chOff x="1347" y="453"/>
              <a:chExt cx="14400" cy="3601"/>
            </a:xfrm>
          </p:grpSpPr>
        </p:grpSp>
        <p:grpSp>
          <p:nvGrpSpPr>
            <p:cNvPr id="7" name="Group 760"/>
            <p:cNvGrpSpPr>
              <a:grpSpLocks/>
            </p:cNvGrpSpPr>
            <p:nvPr/>
          </p:nvGrpSpPr>
          <p:grpSpPr bwMode="auto">
            <a:xfrm>
              <a:off x="15747" y="452"/>
              <a:ext cx="14400" cy="3601"/>
              <a:chOff x="15747" y="452"/>
              <a:chExt cx="14400" cy="3601"/>
            </a:xfrm>
          </p:grpSpPr>
        </p:grpSp>
        <p:grpSp>
          <p:nvGrpSpPr>
            <p:cNvPr id="8" name="Group 765"/>
            <p:cNvGrpSpPr>
              <a:grpSpLocks/>
            </p:cNvGrpSpPr>
            <p:nvPr/>
          </p:nvGrpSpPr>
          <p:grpSpPr bwMode="auto">
            <a:xfrm>
              <a:off x="30147" y="452"/>
              <a:ext cx="14400" cy="3601"/>
              <a:chOff x="30147" y="452"/>
              <a:chExt cx="14400" cy="3601"/>
            </a:xfrm>
          </p:grpSpPr>
        </p:grpSp>
        <p:grpSp>
          <p:nvGrpSpPr>
            <p:cNvPr id="9" name="Group 770"/>
            <p:cNvGrpSpPr>
              <a:grpSpLocks/>
            </p:cNvGrpSpPr>
            <p:nvPr/>
          </p:nvGrpSpPr>
          <p:grpSpPr bwMode="auto">
            <a:xfrm>
              <a:off x="44547" y="451"/>
              <a:ext cx="14400" cy="3601"/>
              <a:chOff x="44547" y="451"/>
              <a:chExt cx="14400" cy="3601"/>
            </a:xfrm>
          </p:grpSpPr>
        </p:grpSp>
      </p:grpSp>
      <p:grpSp>
        <p:nvGrpSpPr>
          <p:cNvPr id="775" name="Group 775"/>
          <p:cNvGrpSpPr>
            <a:grpSpLocks/>
          </p:cNvGrpSpPr>
          <p:nvPr/>
        </p:nvGrpSpPr>
        <p:grpSpPr bwMode="auto">
          <a:xfrm>
            <a:off x="12830175" y="12858750"/>
            <a:ext cx="137160000" cy="8591550"/>
            <a:chOff x="1347" y="1350"/>
            <a:chExt cx="57600" cy="3603"/>
          </a:xfrm>
        </p:grpSpPr>
        <p:grpSp>
          <p:nvGrpSpPr>
            <p:cNvPr id="10" name="Group 776"/>
            <p:cNvGrpSpPr>
              <a:grpSpLocks/>
            </p:cNvGrpSpPr>
            <p:nvPr/>
          </p:nvGrpSpPr>
          <p:grpSpPr bwMode="auto">
            <a:xfrm>
              <a:off x="1347" y="1352"/>
              <a:ext cx="14400" cy="3602"/>
              <a:chOff x="1347" y="1352"/>
              <a:chExt cx="14400" cy="3601"/>
            </a:xfrm>
          </p:grpSpPr>
        </p:grpSp>
        <p:grpSp>
          <p:nvGrpSpPr>
            <p:cNvPr id="11" name="Group 781"/>
            <p:cNvGrpSpPr>
              <a:grpSpLocks/>
            </p:cNvGrpSpPr>
            <p:nvPr/>
          </p:nvGrpSpPr>
          <p:grpSpPr bwMode="auto">
            <a:xfrm>
              <a:off x="15747" y="1351"/>
              <a:ext cx="14400" cy="3601"/>
              <a:chOff x="15747" y="1351"/>
              <a:chExt cx="14400" cy="3601"/>
            </a:xfrm>
          </p:grpSpPr>
        </p:grpSp>
        <p:grpSp>
          <p:nvGrpSpPr>
            <p:cNvPr id="12" name="Group 786"/>
            <p:cNvGrpSpPr>
              <a:grpSpLocks/>
            </p:cNvGrpSpPr>
            <p:nvPr/>
          </p:nvGrpSpPr>
          <p:grpSpPr bwMode="auto">
            <a:xfrm>
              <a:off x="30147" y="1351"/>
              <a:ext cx="14400" cy="3601"/>
              <a:chOff x="30147" y="1351"/>
              <a:chExt cx="14400" cy="3601"/>
            </a:xfrm>
          </p:grpSpPr>
        </p:grpSp>
        <p:grpSp>
          <p:nvGrpSpPr>
            <p:cNvPr id="13" name="Group 791"/>
            <p:cNvGrpSpPr>
              <a:grpSpLocks/>
            </p:cNvGrpSpPr>
            <p:nvPr/>
          </p:nvGrpSpPr>
          <p:grpSpPr bwMode="auto">
            <a:xfrm>
              <a:off x="44547" y="1350"/>
              <a:ext cx="14400" cy="3601"/>
              <a:chOff x="44547" y="1350"/>
              <a:chExt cx="14400" cy="3601"/>
            </a:xfrm>
          </p:grpSpPr>
        </p:grpSp>
      </p:grpSp>
      <p:grpSp>
        <p:nvGrpSpPr>
          <p:cNvPr id="796" name="Group 796"/>
          <p:cNvGrpSpPr>
            <a:grpSpLocks/>
          </p:cNvGrpSpPr>
          <p:nvPr/>
        </p:nvGrpSpPr>
        <p:grpSpPr bwMode="auto">
          <a:xfrm rot="10800000">
            <a:off x="12830175" y="115700175"/>
            <a:ext cx="137160000" cy="34290000"/>
            <a:chOff x="1347" y="12147"/>
            <a:chExt cx="57600" cy="14394"/>
          </a:xfrm>
        </p:grpSpPr>
        <p:grpSp>
          <p:nvGrpSpPr>
            <p:cNvPr id="14" name="Group 797"/>
            <p:cNvGrpSpPr>
              <a:grpSpLocks/>
            </p:cNvGrpSpPr>
            <p:nvPr/>
          </p:nvGrpSpPr>
          <p:grpSpPr bwMode="auto">
            <a:xfrm>
              <a:off x="1347" y="12150"/>
              <a:ext cx="14400" cy="3601"/>
              <a:chOff x="1347" y="12150"/>
              <a:chExt cx="14400" cy="3601"/>
            </a:xfrm>
          </p:grpSpPr>
        </p:grpSp>
        <p:grpSp>
          <p:nvGrpSpPr>
            <p:cNvPr id="15" name="Group 802"/>
            <p:cNvGrpSpPr>
              <a:grpSpLocks/>
            </p:cNvGrpSpPr>
            <p:nvPr/>
          </p:nvGrpSpPr>
          <p:grpSpPr bwMode="auto">
            <a:xfrm>
              <a:off x="15747" y="12149"/>
              <a:ext cx="14400" cy="3601"/>
              <a:chOff x="15747" y="12149"/>
              <a:chExt cx="14400" cy="3601"/>
            </a:xfrm>
          </p:grpSpPr>
        </p:grpSp>
        <p:grpSp>
          <p:nvGrpSpPr>
            <p:cNvPr id="16" name="Group 807"/>
            <p:cNvGrpSpPr>
              <a:grpSpLocks/>
            </p:cNvGrpSpPr>
            <p:nvPr/>
          </p:nvGrpSpPr>
          <p:grpSpPr bwMode="auto">
            <a:xfrm>
              <a:off x="30147" y="12149"/>
              <a:ext cx="14400" cy="3601"/>
              <a:chOff x="30147" y="12149"/>
              <a:chExt cx="14400" cy="3601"/>
            </a:xfrm>
          </p:grpSpPr>
        </p:grpSp>
        <p:grpSp>
          <p:nvGrpSpPr>
            <p:cNvPr id="17" name="Group 812"/>
            <p:cNvGrpSpPr>
              <a:grpSpLocks/>
            </p:cNvGrpSpPr>
            <p:nvPr/>
          </p:nvGrpSpPr>
          <p:grpSpPr bwMode="auto">
            <a:xfrm>
              <a:off x="44547" y="12147"/>
              <a:ext cx="14400" cy="3602"/>
              <a:chOff x="44547" y="12147"/>
              <a:chExt cx="14400" cy="3601"/>
            </a:xfrm>
          </p:grpSpPr>
        </p:grpSp>
        <p:grpSp>
          <p:nvGrpSpPr>
            <p:cNvPr id="18" name="Group 817"/>
            <p:cNvGrpSpPr>
              <a:grpSpLocks/>
            </p:cNvGrpSpPr>
            <p:nvPr/>
          </p:nvGrpSpPr>
          <p:grpSpPr bwMode="auto">
            <a:xfrm>
              <a:off x="1347" y="15747"/>
              <a:ext cx="14400" cy="3602"/>
              <a:chOff x="1347" y="15747"/>
              <a:chExt cx="14400" cy="3601"/>
            </a:xfrm>
          </p:grpSpPr>
        </p:grpSp>
        <p:grpSp>
          <p:nvGrpSpPr>
            <p:cNvPr id="19" name="Group 822"/>
            <p:cNvGrpSpPr>
              <a:grpSpLocks/>
            </p:cNvGrpSpPr>
            <p:nvPr/>
          </p:nvGrpSpPr>
          <p:grpSpPr bwMode="auto">
            <a:xfrm>
              <a:off x="15747" y="15746"/>
              <a:ext cx="14400" cy="3601"/>
              <a:chOff x="15747" y="15746"/>
              <a:chExt cx="14400" cy="3601"/>
            </a:xfrm>
          </p:grpSpPr>
        </p:grpSp>
        <p:grpSp>
          <p:nvGrpSpPr>
            <p:cNvPr id="20" name="Group 827"/>
            <p:cNvGrpSpPr>
              <a:grpSpLocks/>
            </p:cNvGrpSpPr>
            <p:nvPr/>
          </p:nvGrpSpPr>
          <p:grpSpPr bwMode="auto">
            <a:xfrm>
              <a:off x="30147" y="15746"/>
              <a:ext cx="14400" cy="3601"/>
              <a:chOff x="30147" y="15746"/>
              <a:chExt cx="14400" cy="3601"/>
            </a:xfrm>
          </p:grpSpPr>
        </p:grpSp>
        <p:grpSp>
          <p:nvGrpSpPr>
            <p:cNvPr id="21" name="Group 832"/>
            <p:cNvGrpSpPr>
              <a:grpSpLocks/>
            </p:cNvGrpSpPr>
            <p:nvPr/>
          </p:nvGrpSpPr>
          <p:grpSpPr bwMode="auto">
            <a:xfrm>
              <a:off x="44547" y="15745"/>
              <a:ext cx="14400" cy="3601"/>
              <a:chOff x="44547" y="15745"/>
              <a:chExt cx="14400" cy="3601"/>
            </a:xfrm>
          </p:grpSpPr>
        </p:grpSp>
        <p:grpSp>
          <p:nvGrpSpPr>
            <p:cNvPr id="22" name="Group 837"/>
            <p:cNvGrpSpPr>
              <a:grpSpLocks/>
            </p:cNvGrpSpPr>
            <p:nvPr/>
          </p:nvGrpSpPr>
          <p:grpSpPr bwMode="auto">
            <a:xfrm>
              <a:off x="1347" y="19343"/>
              <a:ext cx="57600" cy="3603"/>
              <a:chOff x="1347" y="19343"/>
              <a:chExt cx="57600" cy="3603"/>
            </a:xfrm>
          </p:grpSpPr>
          <p:grpSp>
            <p:nvGrpSpPr>
              <p:cNvPr id="23" name="Group 838"/>
              <p:cNvGrpSpPr>
                <a:grpSpLocks/>
              </p:cNvGrpSpPr>
              <p:nvPr/>
            </p:nvGrpSpPr>
            <p:grpSpPr bwMode="auto">
              <a:xfrm>
                <a:off x="1347" y="19345"/>
                <a:ext cx="14400" cy="3601"/>
                <a:chOff x="1347" y="19345"/>
                <a:chExt cx="14400" cy="3601"/>
              </a:xfrm>
            </p:grpSpPr>
          </p:grpSp>
          <p:grpSp>
            <p:nvGrpSpPr>
              <p:cNvPr id="24" name="Group 843"/>
              <p:cNvGrpSpPr>
                <a:grpSpLocks/>
              </p:cNvGrpSpPr>
              <p:nvPr/>
            </p:nvGrpSpPr>
            <p:grpSpPr bwMode="auto">
              <a:xfrm>
                <a:off x="15747" y="19344"/>
                <a:ext cx="14400" cy="3601"/>
                <a:chOff x="15747" y="19344"/>
                <a:chExt cx="14400" cy="3601"/>
              </a:xfrm>
            </p:grpSpPr>
          </p:grpSp>
          <p:grpSp>
            <p:nvGrpSpPr>
              <p:cNvPr id="25" name="Group 848"/>
              <p:cNvGrpSpPr>
                <a:grpSpLocks/>
              </p:cNvGrpSpPr>
              <p:nvPr/>
            </p:nvGrpSpPr>
            <p:grpSpPr bwMode="auto">
              <a:xfrm>
                <a:off x="30147" y="19344"/>
                <a:ext cx="14400" cy="3601"/>
                <a:chOff x="30147" y="19344"/>
                <a:chExt cx="14400" cy="3601"/>
              </a:xfrm>
            </p:grpSpPr>
          </p:grpSp>
          <p:grpSp>
            <p:nvGrpSpPr>
              <p:cNvPr id="26" name="Group 853"/>
              <p:cNvGrpSpPr>
                <a:grpSpLocks/>
              </p:cNvGrpSpPr>
              <p:nvPr/>
            </p:nvGrpSpPr>
            <p:grpSpPr bwMode="auto">
              <a:xfrm>
                <a:off x="44547" y="19343"/>
                <a:ext cx="14400" cy="3601"/>
                <a:chOff x="44547" y="19343"/>
                <a:chExt cx="14400" cy="3601"/>
              </a:xfrm>
            </p:grpSpPr>
          </p:grpSp>
        </p:grpSp>
        <p:grpSp>
          <p:nvGrpSpPr>
            <p:cNvPr id="27" name="Group 858"/>
            <p:cNvGrpSpPr>
              <a:grpSpLocks/>
            </p:cNvGrpSpPr>
            <p:nvPr/>
          </p:nvGrpSpPr>
          <p:grpSpPr bwMode="auto">
            <a:xfrm>
              <a:off x="1347" y="22939"/>
              <a:ext cx="57600" cy="3603"/>
              <a:chOff x="1347" y="22939"/>
              <a:chExt cx="57600" cy="3603"/>
            </a:xfrm>
          </p:grpSpPr>
          <p:grpSp>
            <p:nvGrpSpPr>
              <p:cNvPr id="28" name="Group 859"/>
              <p:cNvGrpSpPr>
                <a:grpSpLocks/>
              </p:cNvGrpSpPr>
              <p:nvPr/>
            </p:nvGrpSpPr>
            <p:grpSpPr bwMode="auto">
              <a:xfrm>
                <a:off x="1347" y="22941"/>
                <a:ext cx="14400" cy="3601"/>
                <a:chOff x="1347" y="22941"/>
                <a:chExt cx="14400" cy="3601"/>
              </a:xfrm>
            </p:grpSpPr>
          </p:grpSp>
          <p:grpSp>
            <p:nvGrpSpPr>
              <p:cNvPr id="29" name="Group 864"/>
              <p:cNvGrpSpPr>
                <a:grpSpLocks/>
              </p:cNvGrpSpPr>
              <p:nvPr/>
            </p:nvGrpSpPr>
            <p:grpSpPr bwMode="auto">
              <a:xfrm>
                <a:off x="15747" y="22940"/>
                <a:ext cx="14400" cy="3601"/>
                <a:chOff x="15747" y="22940"/>
                <a:chExt cx="14400" cy="3601"/>
              </a:xfrm>
            </p:grpSpPr>
          </p:grpSp>
          <p:grpSp>
            <p:nvGrpSpPr>
              <p:cNvPr id="30" name="Group 869"/>
              <p:cNvGrpSpPr>
                <a:grpSpLocks/>
              </p:cNvGrpSpPr>
              <p:nvPr/>
            </p:nvGrpSpPr>
            <p:grpSpPr bwMode="auto">
              <a:xfrm>
                <a:off x="30147" y="22940"/>
                <a:ext cx="14400" cy="3601"/>
                <a:chOff x="30147" y="22940"/>
                <a:chExt cx="14400" cy="3601"/>
              </a:xfrm>
            </p:grpSpPr>
          </p:grpSp>
          <p:grpSp>
            <p:nvGrpSpPr>
              <p:cNvPr id="31" name="Group 874"/>
              <p:cNvGrpSpPr>
                <a:grpSpLocks/>
              </p:cNvGrpSpPr>
              <p:nvPr/>
            </p:nvGrpSpPr>
            <p:grpSpPr bwMode="auto">
              <a:xfrm>
                <a:off x="44547" y="22939"/>
                <a:ext cx="14400" cy="3601"/>
                <a:chOff x="44547" y="22939"/>
                <a:chExt cx="14400" cy="3601"/>
              </a:xfrm>
            </p:grpSpPr>
          </p:grpSp>
        </p:grpSp>
      </p:grpSp>
      <p:grpSp>
        <p:nvGrpSpPr>
          <p:cNvPr id="879" name="Group 879"/>
          <p:cNvGrpSpPr>
            <a:grpSpLocks/>
          </p:cNvGrpSpPr>
          <p:nvPr/>
        </p:nvGrpSpPr>
        <p:grpSpPr bwMode="auto">
          <a:xfrm>
            <a:off x="12830175" y="29994225"/>
            <a:ext cx="137160000" cy="34309050"/>
            <a:chOff x="1347" y="3149"/>
            <a:chExt cx="14400" cy="3601"/>
          </a:xfrm>
        </p:grpSpPr>
        <p:grpSp>
          <p:nvGrpSpPr>
            <p:cNvPr id="1376" name="Group 880"/>
            <p:cNvGrpSpPr>
              <a:grpSpLocks/>
            </p:cNvGrpSpPr>
            <p:nvPr/>
          </p:nvGrpSpPr>
          <p:grpSpPr bwMode="auto">
            <a:xfrm>
              <a:off x="1347" y="4051"/>
              <a:ext cx="3600" cy="900"/>
              <a:chOff x="1347" y="4051"/>
              <a:chExt cx="14400" cy="3601"/>
            </a:xfrm>
          </p:grpSpPr>
        </p:grpSp>
        <p:grpSp>
          <p:nvGrpSpPr>
            <p:cNvPr id="1377" name="Group 885"/>
            <p:cNvGrpSpPr>
              <a:grpSpLocks/>
            </p:cNvGrpSpPr>
            <p:nvPr/>
          </p:nvGrpSpPr>
          <p:grpSpPr bwMode="auto">
            <a:xfrm>
              <a:off x="4947" y="4051"/>
              <a:ext cx="3600" cy="900"/>
              <a:chOff x="4947" y="4051"/>
              <a:chExt cx="14400" cy="3601"/>
            </a:xfrm>
          </p:grpSpPr>
        </p:grpSp>
        <p:grpSp>
          <p:nvGrpSpPr>
            <p:cNvPr id="1378" name="Group 890"/>
            <p:cNvGrpSpPr>
              <a:grpSpLocks/>
            </p:cNvGrpSpPr>
            <p:nvPr/>
          </p:nvGrpSpPr>
          <p:grpSpPr bwMode="auto">
            <a:xfrm>
              <a:off x="8547" y="4051"/>
              <a:ext cx="3600" cy="900"/>
              <a:chOff x="8547" y="4051"/>
              <a:chExt cx="14400" cy="3601"/>
            </a:xfrm>
          </p:grpSpPr>
        </p:grpSp>
        <p:grpSp>
          <p:nvGrpSpPr>
            <p:cNvPr id="1379" name="Group 895"/>
            <p:cNvGrpSpPr>
              <a:grpSpLocks/>
            </p:cNvGrpSpPr>
            <p:nvPr/>
          </p:nvGrpSpPr>
          <p:grpSpPr bwMode="auto">
            <a:xfrm>
              <a:off x="12147" y="4050"/>
              <a:ext cx="3600" cy="901"/>
              <a:chOff x="12147" y="4050"/>
              <a:chExt cx="14400" cy="3601"/>
            </a:xfrm>
          </p:grpSpPr>
        </p:grpSp>
        <p:grpSp>
          <p:nvGrpSpPr>
            <p:cNvPr id="1380" name="Group 900"/>
            <p:cNvGrpSpPr>
              <a:grpSpLocks/>
            </p:cNvGrpSpPr>
            <p:nvPr/>
          </p:nvGrpSpPr>
          <p:grpSpPr bwMode="auto">
            <a:xfrm>
              <a:off x="1347" y="4950"/>
              <a:ext cx="14400" cy="901"/>
              <a:chOff x="1347" y="4950"/>
              <a:chExt cx="57600" cy="3603"/>
            </a:xfrm>
          </p:grpSpPr>
          <p:grpSp>
            <p:nvGrpSpPr>
              <p:cNvPr id="1381" name="Group 901"/>
              <p:cNvGrpSpPr>
                <a:grpSpLocks/>
              </p:cNvGrpSpPr>
              <p:nvPr/>
            </p:nvGrpSpPr>
            <p:grpSpPr bwMode="auto">
              <a:xfrm>
                <a:off x="1347" y="4952"/>
                <a:ext cx="14400" cy="3601"/>
                <a:chOff x="1347" y="4952"/>
                <a:chExt cx="14400" cy="3601"/>
              </a:xfrm>
            </p:grpSpPr>
          </p:grpSp>
          <p:grpSp>
            <p:nvGrpSpPr>
              <p:cNvPr id="1382" name="Group 906"/>
              <p:cNvGrpSpPr>
                <a:grpSpLocks/>
              </p:cNvGrpSpPr>
              <p:nvPr/>
            </p:nvGrpSpPr>
            <p:grpSpPr bwMode="auto">
              <a:xfrm>
                <a:off x="15747" y="4951"/>
                <a:ext cx="14400" cy="3601"/>
                <a:chOff x="15747" y="4951"/>
                <a:chExt cx="14400" cy="3601"/>
              </a:xfrm>
            </p:grpSpPr>
          </p:grpSp>
          <p:grpSp>
            <p:nvGrpSpPr>
              <p:cNvPr id="1383" name="Group 911"/>
              <p:cNvGrpSpPr>
                <a:grpSpLocks/>
              </p:cNvGrpSpPr>
              <p:nvPr/>
            </p:nvGrpSpPr>
            <p:grpSpPr bwMode="auto">
              <a:xfrm>
                <a:off x="30147" y="4951"/>
                <a:ext cx="14400" cy="3601"/>
                <a:chOff x="30147" y="4951"/>
                <a:chExt cx="14400" cy="3601"/>
              </a:xfrm>
            </p:grpSpPr>
          </p:grpSp>
          <p:grpSp>
            <p:nvGrpSpPr>
              <p:cNvPr id="1384" name="Group 916"/>
              <p:cNvGrpSpPr>
                <a:grpSpLocks/>
              </p:cNvGrpSpPr>
              <p:nvPr/>
            </p:nvGrpSpPr>
            <p:grpSpPr bwMode="auto">
              <a:xfrm>
                <a:off x="44547" y="4950"/>
                <a:ext cx="14400" cy="3601"/>
                <a:chOff x="44547" y="4950"/>
                <a:chExt cx="14400" cy="3601"/>
              </a:xfrm>
            </p:grpSpPr>
          </p:grpSp>
        </p:grpSp>
        <p:grpSp>
          <p:nvGrpSpPr>
            <p:cNvPr id="1385" name="Group 921"/>
            <p:cNvGrpSpPr>
              <a:grpSpLocks/>
            </p:cNvGrpSpPr>
            <p:nvPr/>
          </p:nvGrpSpPr>
          <p:grpSpPr bwMode="auto">
            <a:xfrm>
              <a:off x="1347" y="5850"/>
              <a:ext cx="14400" cy="901"/>
              <a:chOff x="1347" y="5850"/>
              <a:chExt cx="57600" cy="3603"/>
            </a:xfrm>
          </p:grpSpPr>
          <p:grpSp>
            <p:nvGrpSpPr>
              <p:cNvPr id="1386" name="Group 922"/>
              <p:cNvGrpSpPr>
                <a:grpSpLocks/>
              </p:cNvGrpSpPr>
              <p:nvPr/>
            </p:nvGrpSpPr>
            <p:grpSpPr bwMode="auto">
              <a:xfrm>
                <a:off x="1347" y="5852"/>
                <a:ext cx="14400" cy="3601"/>
                <a:chOff x="1347" y="5852"/>
                <a:chExt cx="14400" cy="3601"/>
              </a:xfrm>
            </p:grpSpPr>
          </p:grpSp>
          <p:grpSp>
            <p:nvGrpSpPr>
              <p:cNvPr id="1388" name="Group 927"/>
              <p:cNvGrpSpPr>
                <a:grpSpLocks/>
              </p:cNvGrpSpPr>
              <p:nvPr/>
            </p:nvGrpSpPr>
            <p:grpSpPr bwMode="auto">
              <a:xfrm>
                <a:off x="15747" y="5851"/>
                <a:ext cx="14400" cy="3601"/>
                <a:chOff x="15747" y="5851"/>
                <a:chExt cx="14400" cy="3601"/>
              </a:xfrm>
            </p:grpSpPr>
          </p:grpSp>
          <p:grpSp>
            <p:nvGrpSpPr>
              <p:cNvPr id="1389" name="Group 932"/>
              <p:cNvGrpSpPr>
                <a:grpSpLocks/>
              </p:cNvGrpSpPr>
              <p:nvPr/>
            </p:nvGrpSpPr>
            <p:grpSpPr bwMode="auto">
              <a:xfrm>
                <a:off x="30147" y="5851"/>
                <a:ext cx="14400" cy="3601"/>
                <a:chOff x="30147" y="5851"/>
                <a:chExt cx="14400" cy="3601"/>
              </a:xfrm>
            </p:grpSpPr>
          </p:grpSp>
          <p:grpSp>
            <p:nvGrpSpPr>
              <p:cNvPr id="1390" name="Group 937"/>
              <p:cNvGrpSpPr>
                <a:grpSpLocks/>
              </p:cNvGrpSpPr>
              <p:nvPr/>
            </p:nvGrpSpPr>
            <p:grpSpPr bwMode="auto">
              <a:xfrm>
                <a:off x="44547" y="5850"/>
                <a:ext cx="14400" cy="3601"/>
                <a:chOff x="44547" y="5850"/>
                <a:chExt cx="14400" cy="3601"/>
              </a:xfrm>
            </p:grpSpPr>
          </p:grpSp>
        </p:grpSp>
        <p:grpSp>
          <p:nvGrpSpPr>
            <p:cNvPr id="1391" name="Group 942"/>
            <p:cNvGrpSpPr>
              <a:grpSpLocks/>
            </p:cNvGrpSpPr>
            <p:nvPr/>
          </p:nvGrpSpPr>
          <p:grpSpPr bwMode="auto">
            <a:xfrm>
              <a:off x="1347" y="3149"/>
              <a:ext cx="14400" cy="901"/>
              <a:chOff x="1347" y="3149"/>
              <a:chExt cx="57600" cy="3603"/>
            </a:xfrm>
          </p:grpSpPr>
          <p:grpSp>
            <p:nvGrpSpPr>
              <p:cNvPr id="1393" name="Group 943"/>
              <p:cNvGrpSpPr>
                <a:grpSpLocks/>
              </p:cNvGrpSpPr>
              <p:nvPr/>
            </p:nvGrpSpPr>
            <p:grpSpPr bwMode="auto">
              <a:xfrm>
                <a:off x="1347" y="3151"/>
                <a:ext cx="14400" cy="3601"/>
                <a:chOff x="1347" y="3151"/>
                <a:chExt cx="14400" cy="3601"/>
              </a:xfrm>
            </p:grpSpPr>
          </p:grpSp>
          <p:grpSp>
            <p:nvGrpSpPr>
              <p:cNvPr id="1394" name="Group 948"/>
              <p:cNvGrpSpPr>
                <a:grpSpLocks/>
              </p:cNvGrpSpPr>
              <p:nvPr/>
            </p:nvGrpSpPr>
            <p:grpSpPr bwMode="auto">
              <a:xfrm>
                <a:off x="15747" y="3150"/>
                <a:ext cx="14400" cy="3601"/>
                <a:chOff x="15747" y="3150"/>
                <a:chExt cx="14400" cy="3601"/>
              </a:xfrm>
            </p:grpSpPr>
          </p:grpSp>
          <p:grpSp>
            <p:nvGrpSpPr>
              <p:cNvPr id="1395" name="Group 953"/>
              <p:cNvGrpSpPr>
                <a:grpSpLocks/>
              </p:cNvGrpSpPr>
              <p:nvPr/>
            </p:nvGrpSpPr>
            <p:grpSpPr bwMode="auto">
              <a:xfrm>
                <a:off x="30147" y="3150"/>
                <a:ext cx="14400" cy="3601"/>
                <a:chOff x="30147" y="3150"/>
                <a:chExt cx="14400" cy="3601"/>
              </a:xfrm>
            </p:grpSpPr>
          </p:grpSp>
          <p:grpSp>
            <p:nvGrpSpPr>
              <p:cNvPr id="1396" name="Group 958"/>
              <p:cNvGrpSpPr>
                <a:grpSpLocks/>
              </p:cNvGrpSpPr>
              <p:nvPr/>
            </p:nvGrpSpPr>
            <p:grpSpPr bwMode="auto">
              <a:xfrm>
                <a:off x="44547" y="3149"/>
                <a:ext cx="14400" cy="3601"/>
                <a:chOff x="44547" y="3149"/>
                <a:chExt cx="14400" cy="3601"/>
              </a:xfrm>
            </p:grpSpPr>
          </p:grpSp>
        </p:grpSp>
      </p:grpSp>
      <p:grpSp>
        <p:nvGrpSpPr>
          <p:cNvPr id="963" name="Group 963"/>
          <p:cNvGrpSpPr>
            <a:grpSpLocks/>
          </p:cNvGrpSpPr>
          <p:nvPr/>
        </p:nvGrpSpPr>
        <p:grpSpPr bwMode="auto">
          <a:xfrm>
            <a:off x="12830175" y="72847200"/>
            <a:ext cx="137160000" cy="34309050"/>
            <a:chOff x="1347" y="7648"/>
            <a:chExt cx="14400" cy="3601"/>
          </a:xfrm>
        </p:grpSpPr>
        <p:grpSp>
          <p:nvGrpSpPr>
            <p:cNvPr id="1398" name="Group 964"/>
            <p:cNvGrpSpPr>
              <a:grpSpLocks/>
            </p:cNvGrpSpPr>
            <p:nvPr/>
          </p:nvGrpSpPr>
          <p:grpSpPr bwMode="auto">
            <a:xfrm>
              <a:off x="1347" y="8550"/>
              <a:ext cx="3600" cy="901"/>
              <a:chOff x="1347" y="8550"/>
              <a:chExt cx="14400" cy="3601"/>
            </a:xfrm>
          </p:grpSpPr>
        </p:grpSp>
        <p:grpSp>
          <p:nvGrpSpPr>
            <p:cNvPr id="1399" name="Group 969"/>
            <p:cNvGrpSpPr>
              <a:grpSpLocks/>
            </p:cNvGrpSpPr>
            <p:nvPr/>
          </p:nvGrpSpPr>
          <p:grpSpPr bwMode="auto">
            <a:xfrm>
              <a:off x="4947" y="8550"/>
              <a:ext cx="3600" cy="901"/>
              <a:chOff x="4947" y="8550"/>
              <a:chExt cx="14400" cy="3601"/>
            </a:xfrm>
          </p:grpSpPr>
        </p:grpSp>
        <p:grpSp>
          <p:nvGrpSpPr>
            <p:cNvPr id="1400" name="Group 974"/>
            <p:cNvGrpSpPr>
              <a:grpSpLocks/>
            </p:cNvGrpSpPr>
            <p:nvPr/>
          </p:nvGrpSpPr>
          <p:grpSpPr bwMode="auto">
            <a:xfrm>
              <a:off x="8547" y="8550"/>
              <a:ext cx="3600" cy="901"/>
              <a:chOff x="8547" y="8550"/>
              <a:chExt cx="14400" cy="3601"/>
            </a:xfrm>
          </p:grpSpPr>
        </p:grpSp>
        <p:grpSp>
          <p:nvGrpSpPr>
            <p:cNvPr id="1401" name="Group 979"/>
            <p:cNvGrpSpPr>
              <a:grpSpLocks/>
            </p:cNvGrpSpPr>
            <p:nvPr/>
          </p:nvGrpSpPr>
          <p:grpSpPr bwMode="auto">
            <a:xfrm>
              <a:off x="12147" y="8550"/>
              <a:ext cx="3600" cy="900"/>
              <a:chOff x="12147" y="8550"/>
              <a:chExt cx="14400" cy="3601"/>
            </a:xfrm>
          </p:grpSpPr>
        </p:grpSp>
        <p:grpSp>
          <p:nvGrpSpPr>
            <p:cNvPr id="1403" name="Group 984"/>
            <p:cNvGrpSpPr>
              <a:grpSpLocks/>
            </p:cNvGrpSpPr>
            <p:nvPr/>
          </p:nvGrpSpPr>
          <p:grpSpPr bwMode="auto">
            <a:xfrm>
              <a:off x="1347" y="9450"/>
              <a:ext cx="14400" cy="901"/>
              <a:chOff x="1347" y="9450"/>
              <a:chExt cx="57600" cy="3603"/>
            </a:xfrm>
          </p:grpSpPr>
          <p:grpSp>
            <p:nvGrpSpPr>
              <p:cNvPr id="1404" name="Group 985"/>
              <p:cNvGrpSpPr>
                <a:grpSpLocks/>
              </p:cNvGrpSpPr>
              <p:nvPr/>
            </p:nvGrpSpPr>
            <p:grpSpPr bwMode="auto">
              <a:xfrm>
                <a:off x="1347" y="9452"/>
                <a:ext cx="14400" cy="3601"/>
                <a:chOff x="1347" y="9452"/>
                <a:chExt cx="14400" cy="3601"/>
              </a:xfrm>
            </p:grpSpPr>
          </p:grpSp>
          <p:grpSp>
            <p:nvGrpSpPr>
              <p:cNvPr id="1405" name="Group 990"/>
              <p:cNvGrpSpPr>
                <a:grpSpLocks/>
              </p:cNvGrpSpPr>
              <p:nvPr/>
            </p:nvGrpSpPr>
            <p:grpSpPr bwMode="auto">
              <a:xfrm>
                <a:off x="15747" y="9451"/>
                <a:ext cx="14400" cy="3601"/>
                <a:chOff x="15747" y="9451"/>
                <a:chExt cx="14400" cy="3601"/>
              </a:xfrm>
            </p:grpSpPr>
          </p:grpSp>
          <p:grpSp>
            <p:nvGrpSpPr>
              <p:cNvPr id="1406" name="Group 995"/>
              <p:cNvGrpSpPr>
                <a:grpSpLocks/>
              </p:cNvGrpSpPr>
              <p:nvPr/>
            </p:nvGrpSpPr>
            <p:grpSpPr bwMode="auto">
              <a:xfrm>
                <a:off x="30147" y="9451"/>
                <a:ext cx="14400" cy="3601"/>
                <a:chOff x="30147" y="9451"/>
                <a:chExt cx="14400" cy="3601"/>
              </a:xfrm>
            </p:grpSpPr>
          </p:grpSp>
          <p:grpSp>
            <p:nvGrpSpPr>
              <p:cNvPr id="1408" name="Group 1000"/>
              <p:cNvGrpSpPr>
                <a:grpSpLocks/>
              </p:cNvGrpSpPr>
              <p:nvPr/>
            </p:nvGrpSpPr>
            <p:grpSpPr bwMode="auto">
              <a:xfrm>
                <a:off x="44547" y="9450"/>
                <a:ext cx="14400" cy="3601"/>
                <a:chOff x="44547" y="9450"/>
                <a:chExt cx="14400" cy="3601"/>
              </a:xfrm>
            </p:grpSpPr>
          </p:grpSp>
        </p:grpSp>
        <p:grpSp>
          <p:nvGrpSpPr>
            <p:cNvPr id="1409" name="Group 1005"/>
            <p:cNvGrpSpPr>
              <a:grpSpLocks/>
            </p:cNvGrpSpPr>
            <p:nvPr/>
          </p:nvGrpSpPr>
          <p:grpSpPr bwMode="auto">
            <a:xfrm>
              <a:off x="1347" y="10349"/>
              <a:ext cx="14400" cy="901"/>
              <a:chOff x="1347" y="10349"/>
              <a:chExt cx="57600" cy="3603"/>
            </a:xfrm>
          </p:grpSpPr>
          <p:grpSp>
            <p:nvGrpSpPr>
              <p:cNvPr id="1410" name="Group 1006"/>
              <p:cNvGrpSpPr>
                <a:grpSpLocks/>
              </p:cNvGrpSpPr>
              <p:nvPr/>
            </p:nvGrpSpPr>
            <p:grpSpPr bwMode="auto">
              <a:xfrm>
                <a:off x="1347" y="10351"/>
                <a:ext cx="14400" cy="3601"/>
                <a:chOff x="1347" y="10351"/>
                <a:chExt cx="14400" cy="3601"/>
              </a:xfrm>
            </p:grpSpPr>
          </p:grpSp>
          <p:grpSp>
            <p:nvGrpSpPr>
              <p:cNvPr id="1411" name="Group 1011"/>
              <p:cNvGrpSpPr>
                <a:grpSpLocks/>
              </p:cNvGrpSpPr>
              <p:nvPr/>
            </p:nvGrpSpPr>
            <p:grpSpPr bwMode="auto">
              <a:xfrm>
                <a:off x="15747" y="10350"/>
                <a:ext cx="14400" cy="3601"/>
                <a:chOff x="15747" y="10350"/>
                <a:chExt cx="14400" cy="3601"/>
              </a:xfrm>
            </p:grpSpPr>
          </p:grpSp>
          <p:grpSp>
            <p:nvGrpSpPr>
              <p:cNvPr id="1413" name="Group 1016"/>
              <p:cNvGrpSpPr>
                <a:grpSpLocks/>
              </p:cNvGrpSpPr>
              <p:nvPr/>
            </p:nvGrpSpPr>
            <p:grpSpPr bwMode="auto">
              <a:xfrm>
                <a:off x="30147" y="10350"/>
                <a:ext cx="14400" cy="3601"/>
                <a:chOff x="30147" y="10350"/>
                <a:chExt cx="14400" cy="3601"/>
              </a:xfrm>
            </p:grpSpPr>
          </p:grpSp>
          <p:grpSp>
            <p:nvGrpSpPr>
              <p:cNvPr id="1414" name="Group 1021"/>
              <p:cNvGrpSpPr>
                <a:grpSpLocks/>
              </p:cNvGrpSpPr>
              <p:nvPr/>
            </p:nvGrpSpPr>
            <p:grpSpPr bwMode="auto">
              <a:xfrm>
                <a:off x="44547" y="10349"/>
                <a:ext cx="14400" cy="3601"/>
                <a:chOff x="44547" y="10349"/>
                <a:chExt cx="14400" cy="3601"/>
              </a:xfrm>
            </p:grpSpPr>
          </p:grpSp>
        </p:grpSp>
        <p:grpSp>
          <p:nvGrpSpPr>
            <p:cNvPr id="1415" name="Group 1026"/>
            <p:cNvGrpSpPr>
              <a:grpSpLocks/>
            </p:cNvGrpSpPr>
            <p:nvPr/>
          </p:nvGrpSpPr>
          <p:grpSpPr bwMode="auto">
            <a:xfrm>
              <a:off x="1347" y="7648"/>
              <a:ext cx="14400" cy="901"/>
              <a:chOff x="1347" y="7648"/>
              <a:chExt cx="57600" cy="3603"/>
            </a:xfrm>
          </p:grpSpPr>
          <p:grpSp>
            <p:nvGrpSpPr>
              <p:cNvPr id="1416" name="Group 1027"/>
              <p:cNvGrpSpPr>
                <a:grpSpLocks/>
              </p:cNvGrpSpPr>
              <p:nvPr/>
            </p:nvGrpSpPr>
            <p:grpSpPr bwMode="auto">
              <a:xfrm>
                <a:off x="1347" y="7650"/>
                <a:ext cx="14400" cy="3601"/>
                <a:chOff x="1347" y="7650"/>
                <a:chExt cx="14400" cy="3601"/>
              </a:xfrm>
            </p:grpSpPr>
          </p:grpSp>
          <p:grpSp>
            <p:nvGrpSpPr>
              <p:cNvPr id="1418" name="Group 1032"/>
              <p:cNvGrpSpPr>
                <a:grpSpLocks/>
              </p:cNvGrpSpPr>
              <p:nvPr/>
            </p:nvGrpSpPr>
            <p:grpSpPr bwMode="auto">
              <a:xfrm>
                <a:off x="15747" y="7649"/>
                <a:ext cx="14400" cy="3601"/>
                <a:chOff x="15747" y="7649"/>
                <a:chExt cx="14400" cy="3601"/>
              </a:xfrm>
            </p:grpSpPr>
          </p:grpSp>
          <p:grpSp>
            <p:nvGrpSpPr>
              <p:cNvPr id="1419" name="Group 1037"/>
              <p:cNvGrpSpPr>
                <a:grpSpLocks/>
              </p:cNvGrpSpPr>
              <p:nvPr/>
            </p:nvGrpSpPr>
            <p:grpSpPr bwMode="auto">
              <a:xfrm>
                <a:off x="30147" y="7649"/>
                <a:ext cx="14400" cy="3601"/>
                <a:chOff x="30147" y="7649"/>
                <a:chExt cx="14400" cy="3601"/>
              </a:xfrm>
            </p:grpSpPr>
          </p:grpSp>
          <p:grpSp>
            <p:nvGrpSpPr>
              <p:cNvPr id="1420" name="Group 1042"/>
              <p:cNvGrpSpPr>
                <a:grpSpLocks/>
              </p:cNvGrpSpPr>
              <p:nvPr/>
            </p:nvGrpSpPr>
            <p:grpSpPr bwMode="auto">
              <a:xfrm>
                <a:off x="44547" y="7648"/>
                <a:ext cx="14400" cy="3601"/>
                <a:chOff x="44547" y="7648"/>
                <a:chExt cx="14400" cy="3601"/>
              </a:xfrm>
            </p:grpSpPr>
          </p:grpSp>
        </p:grpSp>
      </p:grpSp>
      <p:grpSp>
        <p:nvGrpSpPr>
          <p:cNvPr id="3670" name="Group 530"/>
          <p:cNvGrpSpPr>
            <a:grpSpLocks/>
          </p:cNvGrpSpPr>
          <p:nvPr/>
        </p:nvGrpSpPr>
        <p:grpSpPr bwMode="auto">
          <a:xfrm>
            <a:off x="0" y="0"/>
            <a:ext cx="1439863" cy="1709738"/>
            <a:chOff x="0" y="0"/>
            <a:chExt cx="14400" cy="17095"/>
          </a:xfrm>
        </p:grpSpPr>
      </p:grpSp>
      <p:grpSp>
        <p:nvGrpSpPr>
          <p:cNvPr id="1387" name="Group 1387"/>
          <p:cNvGrpSpPr>
            <a:grpSpLocks/>
          </p:cNvGrpSpPr>
          <p:nvPr/>
        </p:nvGrpSpPr>
        <p:grpSpPr bwMode="auto">
          <a:xfrm>
            <a:off x="34290000" y="0"/>
            <a:ext cx="34290000" cy="8572500"/>
            <a:chOff x="3600" y="0"/>
            <a:chExt cx="14400" cy="3601"/>
          </a:xfrm>
        </p:grpSpPr>
      </p:grpSp>
      <p:grpSp>
        <p:nvGrpSpPr>
          <p:cNvPr id="1392" name="Group 1392"/>
          <p:cNvGrpSpPr>
            <a:grpSpLocks/>
          </p:cNvGrpSpPr>
          <p:nvPr/>
        </p:nvGrpSpPr>
        <p:grpSpPr bwMode="auto">
          <a:xfrm>
            <a:off x="68580000" y="0"/>
            <a:ext cx="34290000" cy="8572500"/>
            <a:chOff x="7200" y="0"/>
            <a:chExt cx="14400" cy="3601"/>
          </a:xfrm>
        </p:grpSpPr>
      </p:grpSp>
      <p:grpSp>
        <p:nvGrpSpPr>
          <p:cNvPr id="1397" name="Group 1397"/>
          <p:cNvGrpSpPr>
            <a:grpSpLocks/>
          </p:cNvGrpSpPr>
          <p:nvPr/>
        </p:nvGrpSpPr>
        <p:grpSpPr bwMode="auto">
          <a:xfrm>
            <a:off x="102870000" y="0"/>
            <a:ext cx="34290000" cy="8572500"/>
            <a:chOff x="10800" y="0"/>
            <a:chExt cx="14400" cy="3601"/>
          </a:xfrm>
        </p:grpSpPr>
      </p:grpSp>
      <p:grpSp>
        <p:nvGrpSpPr>
          <p:cNvPr id="1402" name="Group 1402"/>
          <p:cNvGrpSpPr>
            <a:grpSpLocks/>
          </p:cNvGrpSpPr>
          <p:nvPr/>
        </p:nvGrpSpPr>
        <p:grpSpPr bwMode="auto">
          <a:xfrm>
            <a:off x="0" y="8572500"/>
            <a:ext cx="34290000" cy="8572500"/>
            <a:chOff x="0" y="900"/>
            <a:chExt cx="14400" cy="3601"/>
          </a:xfrm>
        </p:grpSpPr>
      </p:grpSp>
      <p:grpSp>
        <p:nvGrpSpPr>
          <p:cNvPr id="1407" name="Group 1407"/>
          <p:cNvGrpSpPr>
            <a:grpSpLocks/>
          </p:cNvGrpSpPr>
          <p:nvPr/>
        </p:nvGrpSpPr>
        <p:grpSpPr bwMode="auto">
          <a:xfrm>
            <a:off x="34290000" y="8572500"/>
            <a:ext cx="34290000" cy="8572500"/>
            <a:chOff x="3600" y="900"/>
            <a:chExt cx="14400" cy="3601"/>
          </a:xfrm>
        </p:grpSpPr>
      </p:grpSp>
      <p:grpSp>
        <p:nvGrpSpPr>
          <p:cNvPr id="1412" name="Group 1412"/>
          <p:cNvGrpSpPr>
            <a:grpSpLocks/>
          </p:cNvGrpSpPr>
          <p:nvPr/>
        </p:nvGrpSpPr>
        <p:grpSpPr bwMode="auto">
          <a:xfrm>
            <a:off x="68580000" y="8572500"/>
            <a:ext cx="34290000" cy="8572500"/>
            <a:chOff x="7200" y="900"/>
            <a:chExt cx="14400" cy="3601"/>
          </a:xfrm>
        </p:grpSpPr>
      </p:grpSp>
      <p:grpSp>
        <p:nvGrpSpPr>
          <p:cNvPr id="1417" name="Group 1417"/>
          <p:cNvGrpSpPr>
            <a:grpSpLocks/>
          </p:cNvGrpSpPr>
          <p:nvPr/>
        </p:nvGrpSpPr>
        <p:grpSpPr bwMode="auto">
          <a:xfrm>
            <a:off x="102870000" y="8562975"/>
            <a:ext cx="34290000" cy="8582025"/>
            <a:chOff x="10800" y="899"/>
            <a:chExt cx="14400" cy="3601"/>
          </a:xfrm>
        </p:grpSpPr>
      </p:grpSp>
      <p:grpSp>
        <p:nvGrpSpPr>
          <p:cNvPr id="1422" name="Group 1422"/>
          <p:cNvGrpSpPr>
            <a:grpSpLocks/>
          </p:cNvGrpSpPr>
          <p:nvPr/>
        </p:nvGrpSpPr>
        <p:grpSpPr bwMode="auto">
          <a:xfrm>
            <a:off x="0" y="17135475"/>
            <a:ext cx="137160000" cy="8582025"/>
            <a:chOff x="0" y="1799"/>
            <a:chExt cx="57600" cy="3603"/>
          </a:xfrm>
        </p:grpSpPr>
        <p:grpSp>
          <p:nvGrpSpPr>
            <p:cNvPr id="1421" name="Group 1423"/>
            <p:cNvGrpSpPr>
              <a:grpSpLocks/>
            </p:cNvGrpSpPr>
            <p:nvPr/>
          </p:nvGrpSpPr>
          <p:grpSpPr bwMode="auto">
            <a:xfrm>
              <a:off x="0" y="1801"/>
              <a:ext cx="14400" cy="3601"/>
              <a:chOff x="0" y="1801"/>
              <a:chExt cx="14400" cy="3601"/>
            </a:xfrm>
          </p:grpSpPr>
        </p:grpSp>
        <p:grpSp>
          <p:nvGrpSpPr>
            <p:cNvPr id="1424" name="Group 1428"/>
            <p:cNvGrpSpPr>
              <a:grpSpLocks/>
            </p:cNvGrpSpPr>
            <p:nvPr/>
          </p:nvGrpSpPr>
          <p:grpSpPr bwMode="auto">
            <a:xfrm>
              <a:off x="14400" y="1800"/>
              <a:ext cx="14400" cy="3601"/>
              <a:chOff x="14400" y="1800"/>
              <a:chExt cx="14400" cy="3601"/>
            </a:xfrm>
          </p:grpSpPr>
        </p:grpSp>
        <p:grpSp>
          <p:nvGrpSpPr>
            <p:cNvPr id="1425" name="Group 1433"/>
            <p:cNvGrpSpPr>
              <a:grpSpLocks/>
            </p:cNvGrpSpPr>
            <p:nvPr/>
          </p:nvGrpSpPr>
          <p:grpSpPr bwMode="auto">
            <a:xfrm>
              <a:off x="28800" y="1800"/>
              <a:ext cx="14400" cy="3601"/>
              <a:chOff x="28800" y="1800"/>
              <a:chExt cx="14400" cy="3601"/>
            </a:xfrm>
          </p:grpSpPr>
        </p:grpSp>
        <p:grpSp>
          <p:nvGrpSpPr>
            <p:cNvPr id="1426" name="Group 1438"/>
            <p:cNvGrpSpPr>
              <a:grpSpLocks/>
            </p:cNvGrpSpPr>
            <p:nvPr/>
          </p:nvGrpSpPr>
          <p:grpSpPr bwMode="auto">
            <a:xfrm>
              <a:off x="43200" y="1799"/>
              <a:ext cx="14400" cy="3601"/>
              <a:chOff x="43200" y="1799"/>
              <a:chExt cx="14400" cy="3601"/>
            </a:xfrm>
          </p:grpSpPr>
        </p:grpSp>
      </p:grpSp>
      <p:grpSp>
        <p:nvGrpSpPr>
          <p:cNvPr id="1443" name="Group 1443"/>
          <p:cNvGrpSpPr>
            <a:grpSpLocks/>
          </p:cNvGrpSpPr>
          <p:nvPr/>
        </p:nvGrpSpPr>
        <p:grpSpPr bwMode="auto">
          <a:xfrm>
            <a:off x="0" y="25698450"/>
            <a:ext cx="137160000" cy="8582025"/>
            <a:chOff x="0" y="2698"/>
            <a:chExt cx="57600" cy="3603"/>
          </a:xfrm>
        </p:grpSpPr>
        <p:grpSp>
          <p:nvGrpSpPr>
            <p:cNvPr id="1427" name="Group 1444"/>
            <p:cNvGrpSpPr>
              <a:grpSpLocks/>
            </p:cNvGrpSpPr>
            <p:nvPr/>
          </p:nvGrpSpPr>
          <p:grpSpPr bwMode="auto">
            <a:xfrm>
              <a:off x="0" y="2700"/>
              <a:ext cx="14400" cy="3602"/>
              <a:chOff x="0" y="2700"/>
              <a:chExt cx="14400" cy="3601"/>
            </a:xfrm>
          </p:grpSpPr>
        </p:grpSp>
        <p:grpSp>
          <p:nvGrpSpPr>
            <p:cNvPr id="1429" name="Group 1449"/>
            <p:cNvGrpSpPr>
              <a:grpSpLocks/>
            </p:cNvGrpSpPr>
            <p:nvPr/>
          </p:nvGrpSpPr>
          <p:grpSpPr bwMode="auto">
            <a:xfrm>
              <a:off x="14400" y="2699"/>
              <a:ext cx="14400" cy="3601"/>
              <a:chOff x="14400" y="2699"/>
              <a:chExt cx="14400" cy="3601"/>
            </a:xfrm>
          </p:grpSpPr>
        </p:grpSp>
        <p:grpSp>
          <p:nvGrpSpPr>
            <p:cNvPr id="1430" name="Group 1454"/>
            <p:cNvGrpSpPr>
              <a:grpSpLocks/>
            </p:cNvGrpSpPr>
            <p:nvPr/>
          </p:nvGrpSpPr>
          <p:grpSpPr bwMode="auto">
            <a:xfrm>
              <a:off x="28800" y="2699"/>
              <a:ext cx="14400" cy="3601"/>
              <a:chOff x="28800" y="2699"/>
              <a:chExt cx="14400" cy="3601"/>
            </a:xfrm>
          </p:grpSpPr>
        </p:grpSp>
        <p:grpSp>
          <p:nvGrpSpPr>
            <p:cNvPr id="1431" name="Group 1459"/>
            <p:cNvGrpSpPr>
              <a:grpSpLocks/>
            </p:cNvGrpSpPr>
            <p:nvPr/>
          </p:nvGrpSpPr>
          <p:grpSpPr bwMode="auto">
            <a:xfrm>
              <a:off x="43200" y="2698"/>
              <a:ext cx="14400" cy="3601"/>
              <a:chOff x="43200" y="2698"/>
              <a:chExt cx="14400" cy="3601"/>
            </a:xfrm>
          </p:grpSpPr>
        </p:grpSp>
      </p:grpSp>
      <p:grpSp>
        <p:nvGrpSpPr>
          <p:cNvPr id="1464" name="Group 1464"/>
          <p:cNvGrpSpPr>
            <a:grpSpLocks/>
          </p:cNvGrpSpPr>
          <p:nvPr/>
        </p:nvGrpSpPr>
        <p:grpSpPr bwMode="auto">
          <a:xfrm rot="10800000">
            <a:off x="0" y="128539875"/>
            <a:ext cx="137160000" cy="34290000"/>
            <a:chOff x="0" y="13495"/>
            <a:chExt cx="57600" cy="14394"/>
          </a:xfrm>
        </p:grpSpPr>
        <p:grpSp>
          <p:nvGrpSpPr>
            <p:cNvPr id="1432" name="Group 1465"/>
            <p:cNvGrpSpPr>
              <a:grpSpLocks/>
            </p:cNvGrpSpPr>
            <p:nvPr/>
          </p:nvGrpSpPr>
          <p:grpSpPr bwMode="auto">
            <a:xfrm>
              <a:off x="0" y="13498"/>
              <a:ext cx="14400" cy="3601"/>
              <a:chOff x="0" y="13498"/>
              <a:chExt cx="14400" cy="3601"/>
            </a:xfrm>
          </p:grpSpPr>
        </p:grpSp>
        <p:grpSp>
          <p:nvGrpSpPr>
            <p:cNvPr id="1434" name="Group 1470"/>
            <p:cNvGrpSpPr>
              <a:grpSpLocks/>
            </p:cNvGrpSpPr>
            <p:nvPr/>
          </p:nvGrpSpPr>
          <p:grpSpPr bwMode="auto">
            <a:xfrm>
              <a:off x="14400" y="13497"/>
              <a:ext cx="14400" cy="3601"/>
              <a:chOff x="14400" y="13497"/>
              <a:chExt cx="14400" cy="3601"/>
            </a:xfrm>
          </p:grpSpPr>
        </p:grpSp>
        <p:grpSp>
          <p:nvGrpSpPr>
            <p:cNvPr id="1435" name="Group 1475"/>
            <p:cNvGrpSpPr>
              <a:grpSpLocks/>
            </p:cNvGrpSpPr>
            <p:nvPr/>
          </p:nvGrpSpPr>
          <p:grpSpPr bwMode="auto">
            <a:xfrm>
              <a:off x="28800" y="13497"/>
              <a:ext cx="14400" cy="3601"/>
              <a:chOff x="28800" y="13497"/>
              <a:chExt cx="14400" cy="3601"/>
            </a:xfrm>
          </p:grpSpPr>
        </p:grpSp>
        <p:grpSp>
          <p:nvGrpSpPr>
            <p:cNvPr id="1436" name="Group 1480"/>
            <p:cNvGrpSpPr>
              <a:grpSpLocks/>
            </p:cNvGrpSpPr>
            <p:nvPr/>
          </p:nvGrpSpPr>
          <p:grpSpPr bwMode="auto">
            <a:xfrm>
              <a:off x="43200" y="13495"/>
              <a:ext cx="14400" cy="3602"/>
              <a:chOff x="43200" y="13495"/>
              <a:chExt cx="14400" cy="3601"/>
            </a:xfrm>
          </p:grpSpPr>
        </p:grpSp>
        <p:grpSp>
          <p:nvGrpSpPr>
            <p:cNvPr id="1437" name="Group 1485"/>
            <p:cNvGrpSpPr>
              <a:grpSpLocks/>
            </p:cNvGrpSpPr>
            <p:nvPr/>
          </p:nvGrpSpPr>
          <p:grpSpPr bwMode="auto">
            <a:xfrm>
              <a:off x="0" y="17095"/>
              <a:ext cx="14400" cy="3602"/>
              <a:chOff x="0" y="17095"/>
              <a:chExt cx="14400" cy="3601"/>
            </a:xfrm>
          </p:grpSpPr>
        </p:grpSp>
        <p:grpSp>
          <p:nvGrpSpPr>
            <p:cNvPr id="1439" name="Group 1490"/>
            <p:cNvGrpSpPr>
              <a:grpSpLocks/>
            </p:cNvGrpSpPr>
            <p:nvPr/>
          </p:nvGrpSpPr>
          <p:grpSpPr bwMode="auto">
            <a:xfrm>
              <a:off x="14400" y="17094"/>
              <a:ext cx="14400" cy="3601"/>
              <a:chOff x="14400" y="17094"/>
              <a:chExt cx="14400" cy="3601"/>
            </a:xfrm>
          </p:grpSpPr>
        </p:grpSp>
        <p:grpSp>
          <p:nvGrpSpPr>
            <p:cNvPr id="1440" name="Group 1495"/>
            <p:cNvGrpSpPr>
              <a:grpSpLocks/>
            </p:cNvGrpSpPr>
            <p:nvPr/>
          </p:nvGrpSpPr>
          <p:grpSpPr bwMode="auto">
            <a:xfrm>
              <a:off x="28800" y="17094"/>
              <a:ext cx="14400" cy="3601"/>
              <a:chOff x="28800" y="17094"/>
              <a:chExt cx="14400" cy="3601"/>
            </a:xfrm>
          </p:grpSpPr>
        </p:grpSp>
        <p:grpSp>
          <p:nvGrpSpPr>
            <p:cNvPr id="1441" name="Group 1500"/>
            <p:cNvGrpSpPr>
              <a:grpSpLocks/>
            </p:cNvGrpSpPr>
            <p:nvPr/>
          </p:nvGrpSpPr>
          <p:grpSpPr bwMode="auto">
            <a:xfrm>
              <a:off x="43200" y="17093"/>
              <a:ext cx="14400" cy="3601"/>
              <a:chOff x="43200" y="17093"/>
              <a:chExt cx="14400" cy="3601"/>
            </a:xfrm>
          </p:grpSpPr>
        </p:grpSp>
        <p:grpSp>
          <p:nvGrpSpPr>
            <p:cNvPr id="1442" name="Group 1505"/>
            <p:cNvGrpSpPr>
              <a:grpSpLocks/>
            </p:cNvGrpSpPr>
            <p:nvPr/>
          </p:nvGrpSpPr>
          <p:grpSpPr bwMode="auto">
            <a:xfrm>
              <a:off x="0" y="20691"/>
              <a:ext cx="57600" cy="3603"/>
              <a:chOff x="0" y="20691"/>
              <a:chExt cx="57600" cy="3603"/>
            </a:xfrm>
          </p:grpSpPr>
          <p:grpSp>
            <p:nvGrpSpPr>
              <p:cNvPr id="1445" name="Group 1506"/>
              <p:cNvGrpSpPr>
                <a:grpSpLocks/>
              </p:cNvGrpSpPr>
              <p:nvPr/>
            </p:nvGrpSpPr>
            <p:grpSpPr bwMode="auto">
              <a:xfrm>
                <a:off x="0" y="20693"/>
                <a:ext cx="14400" cy="3601"/>
                <a:chOff x="0" y="20693"/>
                <a:chExt cx="14400" cy="3601"/>
              </a:xfrm>
            </p:grpSpPr>
          </p:grpSp>
          <p:grpSp>
            <p:nvGrpSpPr>
              <p:cNvPr id="1446" name="Group 1511"/>
              <p:cNvGrpSpPr>
                <a:grpSpLocks/>
              </p:cNvGrpSpPr>
              <p:nvPr/>
            </p:nvGrpSpPr>
            <p:grpSpPr bwMode="auto">
              <a:xfrm>
                <a:off x="14400" y="20692"/>
                <a:ext cx="14400" cy="3601"/>
                <a:chOff x="14400" y="20692"/>
                <a:chExt cx="14400" cy="3601"/>
              </a:xfrm>
            </p:grpSpPr>
          </p:grpSp>
          <p:grpSp>
            <p:nvGrpSpPr>
              <p:cNvPr id="1447" name="Group 1516"/>
              <p:cNvGrpSpPr>
                <a:grpSpLocks/>
              </p:cNvGrpSpPr>
              <p:nvPr/>
            </p:nvGrpSpPr>
            <p:grpSpPr bwMode="auto">
              <a:xfrm>
                <a:off x="28800" y="20692"/>
                <a:ext cx="14400" cy="3601"/>
                <a:chOff x="28800" y="20692"/>
                <a:chExt cx="14400" cy="3601"/>
              </a:xfrm>
            </p:grpSpPr>
          </p:grpSp>
          <p:grpSp>
            <p:nvGrpSpPr>
              <p:cNvPr id="1448" name="Group 1521"/>
              <p:cNvGrpSpPr>
                <a:grpSpLocks/>
              </p:cNvGrpSpPr>
              <p:nvPr/>
            </p:nvGrpSpPr>
            <p:grpSpPr bwMode="auto">
              <a:xfrm>
                <a:off x="43200" y="20691"/>
                <a:ext cx="14400" cy="3601"/>
                <a:chOff x="43200" y="20691"/>
                <a:chExt cx="14400" cy="3601"/>
              </a:xfrm>
            </p:grpSpPr>
          </p:grpSp>
        </p:grpSp>
        <p:grpSp>
          <p:nvGrpSpPr>
            <p:cNvPr id="1450" name="Group 1526"/>
            <p:cNvGrpSpPr>
              <a:grpSpLocks/>
            </p:cNvGrpSpPr>
            <p:nvPr/>
          </p:nvGrpSpPr>
          <p:grpSpPr bwMode="auto">
            <a:xfrm>
              <a:off x="0" y="24287"/>
              <a:ext cx="57600" cy="3603"/>
              <a:chOff x="0" y="24287"/>
              <a:chExt cx="57600" cy="3603"/>
            </a:xfrm>
          </p:grpSpPr>
          <p:grpSp>
            <p:nvGrpSpPr>
              <p:cNvPr id="1451" name="Group 1527"/>
              <p:cNvGrpSpPr>
                <a:grpSpLocks/>
              </p:cNvGrpSpPr>
              <p:nvPr/>
            </p:nvGrpSpPr>
            <p:grpSpPr bwMode="auto">
              <a:xfrm>
                <a:off x="0" y="24289"/>
                <a:ext cx="14400" cy="3601"/>
                <a:chOff x="0" y="24289"/>
                <a:chExt cx="14400" cy="3601"/>
              </a:xfrm>
            </p:grpSpPr>
          </p:grpSp>
          <p:grpSp>
            <p:nvGrpSpPr>
              <p:cNvPr id="1452" name="Group 1532"/>
              <p:cNvGrpSpPr>
                <a:grpSpLocks/>
              </p:cNvGrpSpPr>
              <p:nvPr/>
            </p:nvGrpSpPr>
            <p:grpSpPr bwMode="auto">
              <a:xfrm>
                <a:off x="14400" y="24288"/>
                <a:ext cx="14400" cy="3601"/>
                <a:chOff x="14400" y="24288"/>
                <a:chExt cx="14400" cy="3601"/>
              </a:xfrm>
            </p:grpSpPr>
          </p:grpSp>
          <p:grpSp>
            <p:nvGrpSpPr>
              <p:cNvPr id="1453" name="Group 1537"/>
              <p:cNvGrpSpPr>
                <a:grpSpLocks/>
              </p:cNvGrpSpPr>
              <p:nvPr/>
            </p:nvGrpSpPr>
            <p:grpSpPr bwMode="auto">
              <a:xfrm>
                <a:off x="28800" y="24288"/>
                <a:ext cx="14400" cy="3601"/>
                <a:chOff x="28800" y="24288"/>
                <a:chExt cx="14400" cy="3601"/>
              </a:xfrm>
            </p:grpSpPr>
          </p:grpSp>
          <p:grpSp>
            <p:nvGrpSpPr>
              <p:cNvPr id="1455" name="Group 1542"/>
              <p:cNvGrpSpPr>
                <a:grpSpLocks/>
              </p:cNvGrpSpPr>
              <p:nvPr/>
            </p:nvGrpSpPr>
            <p:grpSpPr bwMode="auto">
              <a:xfrm>
                <a:off x="43200" y="24287"/>
                <a:ext cx="14400" cy="3601"/>
                <a:chOff x="43200" y="24287"/>
                <a:chExt cx="14400" cy="3601"/>
              </a:xfrm>
            </p:grpSpPr>
          </p:grpSp>
        </p:grpSp>
      </p:grpSp>
      <p:grpSp>
        <p:nvGrpSpPr>
          <p:cNvPr id="1547" name="Group 1547"/>
          <p:cNvGrpSpPr>
            <a:grpSpLocks/>
          </p:cNvGrpSpPr>
          <p:nvPr/>
        </p:nvGrpSpPr>
        <p:grpSpPr bwMode="auto">
          <a:xfrm>
            <a:off x="0" y="42833925"/>
            <a:ext cx="137160000" cy="34309050"/>
            <a:chOff x="0" y="4497"/>
            <a:chExt cx="14400" cy="3601"/>
          </a:xfrm>
        </p:grpSpPr>
        <p:grpSp>
          <p:nvGrpSpPr>
            <p:cNvPr id="1456" name="Group 1548"/>
            <p:cNvGrpSpPr>
              <a:grpSpLocks/>
            </p:cNvGrpSpPr>
            <p:nvPr/>
          </p:nvGrpSpPr>
          <p:grpSpPr bwMode="auto">
            <a:xfrm>
              <a:off x="0" y="5399"/>
              <a:ext cx="3600" cy="900"/>
              <a:chOff x="0" y="5399"/>
              <a:chExt cx="14400" cy="3601"/>
            </a:xfrm>
          </p:grpSpPr>
        </p:grpSp>
        <p:grpSp>
          <p:nvGrpSpPr>
            <p:cNvPr id="1457" name="Group 1553"/>
            <p:cNvGrpSpPr>
              <a:grpSpLocks/>
            </p:cNvGrpSpPr>
            <p:nvPr/>
          </p:nvGrpSpPr>
          <p:grpSpPr bwMode="auto">
            <a:xfrm>
              <a:off x="3600" y="5399"/>
              <a:ext cx="3600" cy="900"/>
              <a:chOff x="3600" y="5399"/>
              <a:chExt cx="14400" cy="3601"/>
            </a:xfrm>
          </p:grpSpPr>
        </p:grpSp>
        <p:grpSp>
          <p:nvGrpSpPr>
            <p:cNvPr id="1458" name="Group 1558"/>
            <p:cNvGrpSpPr>
              <a:grpSpLocks/>
            </p:cNvGrpSpPr>
            <p:nvPr/>
          </p:nvGrpSpPr>
          <p:grpSpPr bwMode="auto">
            <a:xfrm>
              <a:off x="7200" y="5399"/>
              <a:ext cx="3600" cy="900"/>
              <a:chOff x="7200" y="5399"/>
              <a:chExt cx="14400" cy="3601"/>
            </a:xfrm>
          </p:grpSpPr>
        </p:grpSp>
        <p:grpSp>
          <p:nvGrpSpPr>
            <p:cNvPr id="1460" name="Group 1563"/>
            <p:cNvGrpSpPr>
              <a:grpSpLocks/>
            </p:cNvGrpSpPr>
            <p:nvPr/>
          </p:nvGrpSpPr>
          <p:grpSpPr bwMode="auto">
            <a:xfrm>
              <a:off x="10800" y="5398"/>
              <a:ext cx="3600" cy="901"/>
              <a:chOff x="10800" y="5398"/>
              <a:chExt cx="14400" cy="3601"/>
            </a:xfrm>
          </p:grpSpPr>
        </p:grpSp>
        <p:grpSp>
          <p:nvGrpSpPr>
            <p:cNvPr id="1461" name="Group 1568"/>
            <p:cNvGrpSpPr>
              <a:grpSpLocks/>
            </p:cNvGrpSpPr>
            <p:nvPr/>
          </p:nvGrpSpPr>
          <p:grpSpPr bwMode="auto">
            <a:xfrm>
              <a:off x="0" y="6298"/>
              <a:ext cx="14400" cy="901"/>
              <a:chOff x="0" y="6298"/>
              <a:chExt cx="57600" cy="3603"/>
            </a:xfrm>
          </p:grpSpPr>
          <p:grpSp>
            <p:nvGrpSpPr>
              <p:cNvPr id="1462" name="Group 1569"/>
              <p:cNvGrpSpPr>
                <a:grpSpLocks/>
              </p:cNvGrpSpPr>
              <p:nvPr/>
            </p:nvGrpSpPr>
            <p:grpSpPr bwMode="auto">
              <a:xfrm>
                <a:off x="0" y="6300"/>
                <a:ext cx="14400" cy="3601"/>
                <a:chOff x="0" y="6300"/>
                <a:chExt cx="14400" cy="3601"/>
              </a:xfrm>
            </p:grpSpPr>
          </p:grpSp>
          <p:grpSp>
            <p:nvGrpSpPr>
              <p:cNvPr id="1463" name="Group 1574"/>
              <p:cNvGrpSpPr>
                <a:grpSpLocks/>
              </p:cNvGrpSpPr>
              <p:nvPr/>
            </p:nvGrpSpPr>
            <p:grpSpPr bwMode="auto">
              <a:xfrm>
                <a:off x="14400" y="6299"/>
                <a:ext cx="14400" cy="3601"/>
                <a:chOff x="14400" y="6299"/>
                <a:chExt cx="14400" cy="3601"/>
              </a:xfrm>
            </p:grpSpPr>
          </p:grpSp>
          <p:grpSp>
            <p:nvGrpSpPr>
              <p:cNvPr id="1466" name="Group 1579"/>
              <p:cNvGrpSpPr>
                <a:grpSpLocks/>
              </p:cNvGrpSpPr>
              <p:nvPr/>
            </p:nvGrpSpPr>
            <p:grpSpPr bwMode="auto">
              <a:xfrm>
                <a:off x="28800" y="6299"/>
                <a:ext cx="14400" cy="3601"/>
                <a:chOff x="28800" y="6299"/>
                <a:chExt cx="14400" cy="3601"/>
              </a:xfrm>
            </p:grpSpPr>
          </p:grpSp>
          <p:grpSp>
            <p:nvGrpSpPr>
              <p:cNvPr id="1467" name="Group 1584"/>
              <p:cNvGrpSpPr>
                <a:grpSpLocks/>
              </p:cNvGrpSpPr>
              <p:nvPr/>
            </p:nvGrpSpPr>
            <p:grpSpPr bwMode="auto">
              <a:xfrm>
                <a:off x="43200" y="6298"/>
                <a:ext cx="14400" cy="3601"/>
                <a:chOff x="43200" y="6298"/>
                <a:chExt cx="14400" cy="3601"/>
              </a:xfrm>
            </p:grpSpPr>
          </p:grpSp>
        </p:grpSp>
        <p:grpSp>
          <p:nvGrpSpPr>
            <p:cNvPr id="1468" name="Group 1589"/>
            <p:cNvGrpSpPr>
              <a:grpSpLocks/>
            </p:cNvGrpSpPr>
            <p:nvPr/>
          </p:nvGrpSpPr>
          <p:grpSpPr bwMode="auto">
            <a:xfrm>
              <a:off x="0" y="7198"/>
              <a:ext cx="14400" cy="901"/>
              <a:chOff x="0" y="7197"/>
              <a:chExt cx="57600" cy="3603"/>
            </a:xfrm>
          </p:grpSpPr>
          <p:grpSp>
            <p:nvGrpSpPr>
              <p:cNvPr id="1469" name="Group 1590"/>
              <p:cNvGrpSpPr>
                <a:grpSpLocks/>
              </p:cNvGrpSpPr>
              <p:nvPr/>
            </p:nvGrpSpPr>
            <p:grpSpPr bwMode="auto">
              <a:xfrm>
                <a:off x="0" y="7200"/>
                <a:ext cx="14400" cy="3601"/>
                <a:chOff x="0" y="7200"/>
                <a:chExt cx="14400" cy="3601"/>
              </a:xfrm>
            </p:grpSpPr>
          </p:grpSp>
          <p:grpSp>
            <p:nvGrpSpPr>
              <p:cNvPr id="1471" name="Group 1595"/>
              <p:cNvGrpSpPr>
                <a:grpSpLocks/>
              </p:cNvGrpSpPr>
              <p:nvPr/>
            </p:nvGrpSpPr>
            <p:grpSpPr bwMode="auto">
              <a:xfrm>
                <a:off x="14400" y="7199"/>
                <a:ext cx="14400" cy="3601"/>
                <a:chOff x="14400" y="7199"/>
                <a:chExt cx="14400" cy="3601"/>
              </a:xfrm>
            </p:grpSpPr>
          </p:grpSp>
          <p:grpSp>
            <p:nvGrpSpPr>
              <p:cNvPr id="1472" name="Group 1600"/>
              <p:cNvGrpSpPr>
                <a:grpSpLocks/>
              </p:cNvGrpSpPr>
              <p:nvPr/>
            </p:nvGrpSpPr>
            <p:grpSpPr bwMode="auto">
              <a:xfrm>
                <a:off x="28800" y="7199"/>
                <a:ext cx="14400" cy="3601"/>
                <a:chOff x="28800" y="7199"/>
                <a:chExt cx="14400" cy="3601"/>
              </a:xfrm>
            </p:grpSpPr>
          </p:grpSp>
          <p:grpSp>
            <p:nvGrpSpPr>
              <p:cNvPr id="1473" name="Group 1605"/>
              <p:cNvGrpSpPr>
                <a:grpSpLocks/>
              </p:cNvGrpSpPr>
              <p:nvPr/>
            </p:nvGrpSpPr>
            <p:grpSpPr bwMode="auto">
              <a:xfrm>
                <a:off x="43200" y="7197"/>
                <a:ext cx="14400" cy="3602"/>
                <a:chOff x="43200" y="7197"/>
                <a:chExt cx="14400" cy="3601"/>
              </a:xfrm>
            </p:grpSpPr>
          </p:grpSp>
        </p:grpSp>
        <p:grpSp>
          <p:nvGrpSpPr>
            <p:cNvPr id="1474" name="Group 1610"/>
            <p:cNvGrpSpPr>
              <a:grpSpLocks/>
            </p:cNvGrpSpPr>
            <p:nvPr/>
          </p:nvGrpSpPr>
          <p:grpSpPr bwMode="auto">
            <a:xfrm>
              <a:off x="0" y="4497"/>
              <a:ext cx="14400" cy="901"/>
              <a:chOff x="0" y="4497"/>
              <a:chExt cx="57600" cy="3603"/>
            </a:xfrm>
          </p:grpSpPr>
          <p:grpSp>
            <p:nvGrpSpPr>
              <p:cNvPr id="1476" name="Group 1611"/>
              <p:cNvGrpSpPr>
                <a:grpSpLocks/>
              </p:cNvGrpSpPr>
              <p:nvPr/>
            </p:nvGrpSpPr>
            <p:grpSpPr bwMode="auto">
              <a:xfrm>
                <a:off x="0" y="4499"/>
                <a:ext cx="14400" cy="3601"/>
                <a:chOff x="0" y="4499"/>
                <a:chExt cx="14400" cy="3601"/>
              </a:xfrm>
            </p:grpSpPr>
          </p:grpSp>
          <p:grpSp>
            <p:nvGrpSpPr>
              <p:cNvPr id="1477" name="Group 1616"/>
              <p:cNvGrpSpPr>
                <a:grpSpLocks/>
              </p:cNvGrpSpPr>
              <p:nvPr/>
            </p:nvGrpSpPr>
            <p:grpSpPr bwMode="auto">
              <a:xfrm>
                <a:off x="14400" y="4498"/>
                <a:ext cx="14400" cy="3601"/>
                <a:chOff x="14400" y="4498"/>
                <a:chExt cx="14400" cy="3601"/>
              </a:xfrm>
            </p:grpSpPr>
          </p:grpSp>
          <p:grpSp>
            <p:nvGrpSpPr>
              <p:cNvPr id="1478" name="Group 1621"/>
              <p:cNvGrpSpPr>
                <a:grpSpLocks/>
              </p:cNvGrpSpPr>
              <p:nvPr/>
            </p:nvGrpSpPr>
            <p:grpSpPr bwMode="auto">
              <a:xfrm>
                <a:off x="28800" y="4498"/>
                <a:ext cx="14400" cy="3601"/>
                <a:chOff x="28800" y="4498"/>
                <a:chExt cx="14400" cy="3601"/>
              </a:xfrm>
            </p:grpSpPr>
          </p:grpSp>
          <p:grpSp>
            <p:nvGrpSpPr>
              <p:cNvPr id="1479" name="Group 1626"/>
              <p:cNvGrpSpPr>
                <a:grpSpLocks/>
              </p:cNvGrpSpPr>
              <p:nvPr/>
            </p:nvGrpSpPr>
            <p:grpSpPr bwMode="auto">
              <a:xfrm>
                <a:off x="43200" y="4497"/>
                <a:ext cx="14400" cy="3601"/>
                <a:chOff x="43200" y="4497"/>
                <a:chExt cx="14400" cy="3601"/>
              </a:xfrm>
            </p:grpSpPr>
          </p:grpSp>
        </p:grpSp>
      </p:grpSp>
      <p:grpSp>
        <p:nvGrpSpPr>
          <p:cNvPr id="1631" name="Group 1631"/>
          <p:cNvGrpSpPr>
            <a:grpSpLocks/>
          </p:cNvGrpSpPr>
          <p:nvPr/>
        </p:nvGrpSpPr>
        <p:grpSpPr bwMode="auto">
          <a:xfrm>
            <a:off x="0" y="85686900"/>
            <a:ext cx="137160000" cy="34309050"/>
            <a:chOff x="0" y="8996"/>
            <a:chExt cx="14400" cy="3601"/>
          </a:xfrm>
        </p:grpSpPr>
        <p:grpSp>
          <p:nvGrpSpPr>
            <p:cNvPr id="1481" name="Group 1632"/>
            <p:cNvGrpSpPr>
              <a:grpSpLocks/>
            </p:cNvGrpSpPr>
            <p:nvPr/>
          </p:nvGrpSpPr>
          <p:grpSpPr bwMode="auto">
            <a:xfrm>
              <a:off x="0" y="9898"/>
              <a:ext cx="3600" cy="901"/>
              <a:chOff x="0" y="9898"/>
              <a:chExt cx="14400" cy="3601"/>
            </a:xfrm>
          </p:grpSpPr>
        </p:grpSp>
        <p:grpSp>
          <p:nvGrpSpPr>
            <p:cNvPr id="1482" name="Group 1637"/>
            <p:cNvGrpSpPr>
              <a:grpSpLocks/>
            </p:cNvGrpSpPr>
            <p:nvPr/>
          </p:nvGrpSpPr>
          <p:grpSpPr bwMode="auto">
            <a:xfrm>
              <a:off x="3600" y="9898"/>
              <a:ext cx="3600" cy="901"/>
              <a:chOff x="3600" y="9898"/>
              <a:chExt cx="14400" cy="3601"/>
            </a:xfrm>
          </p:grpSpPr>
        </p:grpSp>
        <p:grpSp>
          <p:nvGrpSpPr>
            <p:cNvPr id="1483" name="Group 1642"/>
            <p:cNvGrpSpPr>
              <a:grpSpLocks/>
            </p:cNvGrpSpPr>
            <p:nvPr/>
          </p:nvGrpSpPr>
          <p:grpSpPr bwMode="auto">
            <a:xfrm>
              <a:off x="7200" y="9898"/>
              <a:ext cx="3600" cy="901"/>
              <a:chOff x="7200" y="9898"/>
              <a:chExt cx="14400" cy="3601"/>
            </a:xfrm>
          </p:grpSpPr>
        </p:grpSp>
        <p:grpSp>
          <p:nvGrpSpPr>
            <p:cNvPr id="1484" name="Group 1647"/>
            <p:cNvGrpSpPr>
              <a:grpSpLocks/>
            </p:cNvGrpSpPr>
            <p:nvPr/>
          </p:nvGrpSpPr>
          <p:grpSpPr bwMode="auto">
            <a:xfrm>
              <a:off x="10800" y="9898"/>
              <a:ext cx="3600" cy="900"/>
              <a:chOff x="10800" y="9898"/>
              <a:chExt cx="14400" cy="3601"/>
            </a:xfrm>
          </p:grpSpPr>
        </p:grpSp>
        <p:grpSp>
          <p:nvGrpSpPr>
            <p:cNvPr id="1486" name="Group 1652"/>
            <p:cNvGrpSpPr>
              <a:grpSpLocks/>
            </p:cNvGrpSpPr>
            <p:nvPr/>
          </p:nvGrpSpPr>
          <p:grpSpPr bwMode="auto">
            <a:xfrm>
              <a:off x="0" y="10798"/>
              <a:ext cx="14400" cy="901"/>
              <a:chOff x="0" y="10798"/>
              <a:chExt cx="57600" cy="3603"/>
            </a:xfrm>
          </p:grpSpPr>
          <p:grpSp>
            <p:nvGrpSpPr>
              <p:cNvPr id="1487" name="Group 1653"/>
              <p:cNvGrpSpPr>
                <a:grpSpLocks/>
              </p:cNvGrpSpPr>
              <p:nvPr/>
            </p:nvGrpSpPr>
            <p:grpSpPr bwMode="auto">
              <a:xfrm>
                <a:off x="0" y="10800"/>
                <a:ext cx="14400" cy="3601"/>
                <a:chOff x="0" y="10800"/>
                <a:chExt cx="14400" cy="3601"/>
              </a:xfrm>
            </p:grpSpPr>
          </p:grpSp>
          <p:grpSp>
            <p:nvGrpSpPr>
              <p:cNvPr id="1488" name="Group 1658"/>
              <p:cNvGrpSpPr>
                <a:grpSpLocks/>
              </p:cNvGrpSpPr>
              <p:nvPr/>
            </p:nvGrpSpPr>
            <p:grpSpPr bwMode="auto">
              <a:xfrm>
                <a:off x="14400" y="10799"/>
                <a:ext cx="14400" cy="3601"/>
                <a:chOff x="14400" y="10799"/>
                <a:chExt cx="14400" cy="3601"/>
              </a:xfrm>
            </p:grpSpPr>
          </p:grpSp>
          <p:grpSp>
            <p:nvGrpSpPr>
              <p:cNvPr id="1489" name="Group 1663"/>
              <p:cNvGrpSpPr>
                <a:grpSpLocks/>
              </p:cNvGrpSpPr>
              <p:nvPr/>
            </p:nvGrpSpPr>
            <p:grpSpPr bwMode="auto">
              <a:xfrm>
                <a:off x="28800" y="10799"/>
                <a:ext cx="14400" cy="3601"/>
                <a:chOff x="28800" y="10799"/>
                <a:chExt cx="14400" cy="3601"/>
              </a:xfrm>
            </p:grpSpPr>
          </p:grpSp>
          <p:grpSp>
            <p:nvGrpSpPr>
              <p:cNvPr id="1491" name="Group 1668"/>
              <p:cNvGrpSpPr>
                <a:grpSpLocks/>
              </p:cNvGrpSpPr>
              <p:nvPr/>
            </p:nvGrpSpPr>
            <p:grpSpPr bwMode="auto">
              <a:xfrm>
                <a:off x="43200" y="10798"/>
                <a:ext cx="14400" cy="3601"/>
                <a:chOff x="43200" y="10798"/>
                <a:chExt cx="14400" cy="3601"/>
              </a:xfrm>
            </p:grpSpPr>
          </p:grpSp>
        </p:grpSp>
        <p:grpSp>
          <p:nvGrpSpPr>
            <p:cNvPr id="1492" name="Group 1673"/>
            <p:cNvGrpSpPr>
              <a:grpSpLocks/>
            </p:cNvGrpSpPr>
            <p:nvPr/>
          </p:nvGrpSpPr>
          <p:grpSpPr bwMode="auto">
            <a:xfrm>
              <a:off x="0" y="11697"/>
              <a:ext cx="14400" cy="901"/>
              <a:chOff x="0" y="11697"/>
              <a:chExt cx="57600" cy="3603"/>
            </a:xfrm>
          </p:grpSpPr>
          <p:grpSp>
            <p:nvGrpSpPr>
              <p:cNvPr id="1493" name="Group 1674"/>
              <p:cNvGrpSpPr>
                <a:grpSpLocks/>
              </p:cNvGrpSpPr>
              <p:nvPr/>
            </p:nvGrpSpPr>
            <p:grpSpPr bwMode="auto">
              <a:xfrm>
                <a:off x="0" y="11699"/>
                <a:ext cx="14400" cy="3601"/>
                <a:chOff x="0" y="11699"/>
                <a:chExt cx="14400" cy="3601"/>
              </a:xfrm>
            </p:grpSpPr>
          </p:grpSp>
          <p:grpSp>
            <p:nvGrpSpPr>
              <p:cNvPr id="1494" name="Group 1679"/>
              <p:cNvGrpSpPr>
                <a:grpSpLocks/>
              </p:cNvGrpSpPr>
              <p:nvPr/>
            </p:nvGrpSpPr>
            <p:grpSpPr bwMode="auto">
              <a:xfrm>
                <a:off x="14400" y="11698"/>
                <a:ext cx="14400" cy="3601"/>
                <a:chOff x="14400" y="11698"/>
                <a:chExt cx="14400" cy="3601"/>
              </a:xfrm>
            </p:grpSpPr>
          </p:grpSp>
          <p:grpSp>
            <p:nvGrpSpPr>
              <p:cNvPr id="1496" name="Group 1684"/>
              <p:cNvGrpSpPr>
                <a:grpSpLocks/>
              </p:cNvGrpSpPr>
              <p:nvPr/>
            </p:nvGrpSpPr>
            <p:grpSpPr bwMode="auto">
              <a:xfrm>
                <a:off x="28800" y="11698"/>
                <a:ext cx="14400" cy="3601"/>
                <a:chOff x="28800" y="11698"/>
                <a:chExt cx="14400" cy="3601"/>
              </a:xfrm>
            </p:grpSpPr>
          </p:grpSp>
          <p:grpSp>
            <p:nvGrpSpPr>
              <p:cNvPr id="1497" name="Group 1689"/>
              <p:cNvGrpSpPr>
                <a:grpSpLocks/>
              </p:cNvGrpSpPr>
              <p:nvPr/>
            </p:nvGrpSpPr>
            <p:grpSpPr bwMode="auto">
              <a:xfrm>
                <a:off x="43200" y="11697"/>
                <a:ext cx="14400" cy="3601"/>
                <a:chOff x="43200" y="11697"/>
                <a:chExt cx="14400" cy="3601"/>
              </a:xfrm>
            </p:grpSpPr>
          </p:grpSp>
        </p:grpSp>
        <p:grpSp>
          <p:nvGrpSpPr>
            <p:cNvPr id="1498" name="Group 1694"/>
            <p:cNvGrpSpPr>
              <a:grpSpLocks/>
            </p:cNvGrpSpPr>
            <p:nvPr/>
          </p:nvGrpSpPr>
          <p:grpSpPr bwMode="auto">
            <a:xfrm>
              <a:off x="0" y="8996"/>
              <a:ext cx="14400" cy="901"/>
              <a:chOff x="0" y="8996"/>
              <a:chExt cx="57600" cy="3603"/>
            </a:xfrm>
          </p:grpSpPr>
          <p:grpSp>
            <p:nvGrpSpPr>
              <p:cNvPr id="1499" name="Group 1695"/>
              <p:cNvGrpSpPr>
                <a:grpSpLocks/>
              </p:cNvGrpSpPr>
              <p:nvPr/>
            </p:nvGrpSpPr>
            <p:grpSpPr bwMode="auto">
              <a:xfrm>
                <a:off x="0" y="8998"/>
                <a:ext cx="14400" cy="3601"/>
                <a:chOff x="0" y="8998"/>
                <a:chExt cx="14400" cy="3601"/>
              </a:xfrm>
            </p:grpSpPr>
          </p:grpSp>
          <p:grpSp>
            <p:nvGrpSpPr>
              <p:cNvPr id="1501" name="Group 1700"/>
              <p:cNvGrpSpPr>
                <a:grpSpLocks/>
              </p:cNvGrpSpPr>
              <p:nvPr/>
            </p:nvGrpSpPr>
            <p:grpSpPr bwMode="auto">
              <a:xfrm>
                <a:off x="14400" y="8997"/>
                <a:ext cx="14400" cy="3601"/>
                <a:chOff x="14400" y="8997"/>
                <a:chExt cx="14400" cy="3601"/>
              </a:xfrm>
            </p:grpSpPr>
          </p:grpSp>
          <p:grpSp>
            <p:nvGrpSpPr>
              <p:cNvPr id="1502" name="Group 1705"/>
              <p:cNvGrpSpPr>
                <a:grpSpLocks/>
              </p:cNvGrpSpPr>
              <p:nvPr/>
            </p:nvGrpSpPr>
            <p:grpSpPr bwMode="auto">
              <a:xfrm>
                <a:off x="28800" y="8997"/>
                <a:ext cx="14400" cy="3601"/>
                <a:chOff x="28800" y="8997"/>
                <a:chExt cx="14400" cy="3601"/>
              </a:xfrm>
            </p:grpSpPr>
          </p:grpSp>
          <p:grpSp>
            <p:nvGrpSpPr>
              <p:cNvPr id="1503" name="Group 1710"/>
              <p:cNvGrpSpPr>
                <a:grpSpLocks/>
              </p:cNvGrpSpPr>
              <p:nvPr/>
            </p:nvGrpSpPr>
            <p:grpSpPr bwMode="auto">
              <a:xfrm>
                <a:off x="43200" y="8996"/>
                <a:ext cx="14400" cy="3601"/>
                <a:chOff x="43200" y="8996"/>
                <a:chExt cx="14400" cy="3601"/>
              </a:xfrm>
            </p:grpSpPr>
          </p:grpSp>
        </p:grpSp>
      </p:grpSp>
      <p:grpSp>
        <p:nvGrpSpPr>
          <p:cNvPr id="3073" name="Group 1143"/>
          <p:cNvGrpSpPr>
            <a:grpSpLocks/>
          </p:cNvGrpSpPr>
          <p:nvPr/>
        </p:nvGrpSpPr>
        <p:grpSpPr bwMode="auto">
          <a:xfrm>
            <a:off x="0" y="0"/>
            <a:ext cx="1530350" cy="1530350"/>
            <a:chOff x="0" y="0"/>
            <a:chExt cx="15299" cy="15300"/>
          </a:xfrm>
        </p:grpSpPr>
        <p:grpSp>
          <p:nvGrpSpPr>
            <p:cNvPr id="4256" name="Group 1980"/>
            <p:cNvGrpSpPr>
              <a:grpSpLocks/>
            </p:cNvGrpSpPr>
            <p:nvPr/>
          </p:nvGrpSpPr>
          <p:grpSpPr bwMode="auto">
            <a:xfrm>
              <a:off x="0" y="1"/>
              <a:ext cx="7200" cy="7199"/>
              <a:chOff x="0" y="1"/>
              <a:chExt cx="7200" cy="7199"/>
            </a:xfrm>
          </p:grpSpPr>
        </p:grpSp>
        <p:grpSp>
          <p:nvGrpSpPr>
            <p:cNvPr id="4257" name="Group 2045"/>
            <p:cNvGrpSpPr>
              <a:grpSpLocks/>
            </p:cNvGrpSpPr>
            <p:nvPr/>
          </p:nvGrpSpPr>
          <p:grpSpPr bwMode="auto">
            <a:xfrm rot="5400000">
              <a:off x="8100" y="0"/>
              <a:ext cx="7200" cy="7199"/>
              <a:chOff x="8100" y="0"/>
              <a:chExt cx="7200" cy="7199"/>
            </a:xfrm>
          </p:grpSpPr>
        </p:grpSp>
      </p:grpSp>
      <p:grpSp>
        <p:nvGrpSpPr>
          <p:cNvPr id="2110" name="Group 2110"/>
          <p:cNvGrpSpPr>
            <a:grpSpLocks/>
          </p:cNvGrpSpPr>
          <p:nvPr/>
        </p:nvGrpSpPr>
        <p:grpSpPr bwMode="auto">
          <a:xfrm rot="10800000">
            <a:off x="0" y="77142975"/>
            <a:ext cx="145722975" cy="68589525"/>
            <a:chOff x="0" y="8099"/>
            <a:chExt cx="15299" cy="7200"/>
          </a:xfrm>
        </p:grpSpPr>
        <p:grpSp>
          <p:nvGrpSpPr>
            <p:cNvPr id="4258" name="Group 2111"/>
            <p:cNvGrpSpPr>
              <a:grpSpLocks/>
            </p:cNvGrpSpPr>
            <p:nvPr/>
          </p:nvGrpSpPr>
          <p:grpSpPr bwMode="auto">
            <a:xfrm>
              <a:off x="0" y="8100"/>
              <a:ext cx="7200" cy="7200"/>
              <a:chOff x="0" y="8100"/>
              <a:chExt cx="7200" cy="7199"/>
            </a:xfrm>
          </p:grpSpPr>
        </p:grpSp>
        <p:grpSp>
          <p:nvGrpSpPr>
            <p:cNvPr id="4259" name="Group 2176"/>
            <p:cNvGrpSpPr>
              <a:grpSpLocks/>
            </p:cNvGrpSpPr>
            <p:nvPr/>
          </p:nvGrpSpPr>
          <p:grpSpPr bwMode="auto">
            <a:xfrm rot="5400000">
              <a:off x="8100" y="8099"/>
              <a:ext cx="7200" cy="7199"/>
              <a:chOff x="8099" y="8099"/>
              <a:chExt cx="7200" cy="7199"/>
            </a:xfrm>
          </p:grpSpPr>
        </p:grpSp>
      </p:grpSp>
      <p:grpSp>
        <p:nvGrpSpPr>
          <p:cNvPr id="4267" name="Group 1195"/>
          <p:cNvGrpSpPr>
            <a:grpSpLocks/>
          </p:cNvGrpSpPr>
          <p:nvPr/>
        </p:nvGrpSpPr>
        <p:grpSpPr bwMode="auto">
          <a:xfrm rot="5400000">
            <a:off x="0" y="0"/>
            <a:ext cx="1439862" cy="1709738"/>
            <a:chOff x="1347" y="-1347"/>
            <a:chExt cx="14400" cy="17095"/>
          </a:xfrm>
        </p:grpSpPr>
      </p:grpSp>
      <p:grpSp>
        <p:nvGrpSpPr>
          <p:cNvPr id="4260" name="Group 719"/>
          <p:cNvGrpSpPr>
            <a:grpSpLocks/>
          </p:cNvGrpSpPr>
          <p:nvPr/>
        </p:nvGrpSpPr>
        <p:grpSpPr bwMode="auto">
          <a:xfrm>
            <a:off x="47120175" y="-12830175"/>
            <a:ext cx="34290000" cy="8572500"/>
            <a:chOff x="4947" y="-1347"/>
            <a:chExt cx="14400" cy="3601"/>
          </a:xfrm>
        </p:grpSpPr>
      </p:grpSp>
      <p:grpSp>
        <p:nvGrpSpPr>
          <p:cNvPr id="4261" name="Group 724"/>
          <p:cNvGrpSpPr>
            <a:grpSpLocks/>
          </p:cNvGrpSpPr>
          <p:nvPr/>
        </p:nvGrpSpPr>
        <p:grpSpPr bwMode="auto">
          <a:xfrm>
            <a:off x="81410175" y="-12830175"/>
            <a:ext cx="34290000" cy="8572500"/>
            <a:chOff x="8547" y="-1347"/>
            <a:chExt cx="14400" cy="3601"/>
          </a:xfrm>
        </p:grpSpPr>
      </p:grpSp>
      <p:grpSp>
        <p:nvGrpSpPr>
          <p:cNvPr id="4262" name="Group 729"/>
          <p:cNvGrpSpPr>
            <a:grpSpLocks/>
          </p:cNvGrpSpPr>
          <p:nvPr/>
        </p:nvGrpSpPr>
        <p:grpSpPr bwMode="auto">
          <a:xfrm>
            <a:off x="115700175" y="-12830175"/>
            <a:ext cx="34290000" cy="8572500"/>
            <a:chOff x="12147" y="-1347"/>
            <a:chExt cx="14400" cy="3601"/>
          </a:xfrm>
        </p:grpSpPr>
      </p:grpSp>
      <p:grpSp>
        <p:nvGrpSpPr>
          <p:cNvPr id="4263" name="Group 734"/>
          <p:cNvGrpSpPr>
            <a:grpSpLocks/>
          </p:cNvGrpSpPr>
          <p:nvPr/>
        </p:nvGrpSpPr>
        <p:grpSpPr bwMode="auto">
          <a:xfrm>
            <a:off x="12830175" y="-4257675"/>
            <a:ext cx="34290000" cy="8562975"/>
            <a:chOff x="1347" y="-447"/>
            <a:chExt cx="14400" cy="3601"/>
          </a:xfrm>
        </p:grpSpPr>
      </p:grpSp>
      <p:grpSp>
        <p:nvGrpSpPr>
          <p:cNvPr id="4264" name="Group 739"/>
          <p:cNvGrpSpPr>
            <a:grpSpLocks/>
          </p:cNvGrpSpPr>
          <p:nvPr/>
        </p:nvGrpSpPr>
        <p:grpSpPr bwMode="auto">
          <a:xfrm>
            <a:off x="47120175" y="-4257675"/>
            <a:ext cx="34290000" cy="8562975"/>
            <a:chOff x="4947" y="-447"/>
            <a:chExt cx="14400" cy="3601"/>
          </a:xfrm>
        </p:grpSpPr>
      </p:grpSp>
      <p:grpSp>
        <p:nvGrpSpPr>
          <p:cNvPr id="4265" name="Group 744"/>
          <p:cNvGrpSpPr>
            <a:grpSpLocks/>
          </p:cNvGrpSpPr>
          <p:nvPr/>
        </p:nvGrpSpPr>
        <p:grpSpPr bwMode="auto">
          <a:xfrm>
            <a:off x="81410175" y="-4257675"/>
            <a:ext cx="34290000" cy="8562975"/>
            <a:chOff x="8547" y="-447"/>
            <a:chExt cx="14400" cy="3601"/>
          </a:xfrm>
        </p:grpSpPr>
      </p:grpSp>
      <p:grpSp>
        <p:nvGrpSpPr>
          <p:cNvPr id="4266" name="Group 749"/>
          <p:cNvGrpSpPr>
            <a:grpSpLocks/>
          </p:cNvGrpSpPr>
          <p:nvPr/>
        </p:nvGrpSpPr>
        <p:grpSpPr bwMode="auto">
          <a:xfrm>
            <a:off x="115700175" y="-4267200"/>
            <a:ext cx="34290000" cy="8572500"/>
            <a:chOff x="12147" y="-448"/>
            <a:chExt cx="14400" cy="3601"/>
          </a:xfrm>
        </p:grpSpPr>
      </p:grpSp>
      <p:grpSp>
        <p:nvGrpSpPr>
          <p:cNvPr id="4268" name="Group 754"/>
          <p:cNvGrpSpPr>
            <a:grpSpLocks/>
          </p:cNvGrpSpPr>
          <p:nvPr/>
        </p:nvGrpSpPr>
        <p:grpSpPr bwMode="auto">
          <a:xfrm>
            <a:off x="12830175" y="4295775"/>
            <a:ext cx="137160000" cy="8582025"/>
            <a:chOff x="1347" y="451"/>
            <a:chExt cx="57600" cy="3603"/>
          </a:xfrm>
        </p:grpSpPr>
        <p:grpSp>
          <p:nvGrpSpPr>
            <p:cNvPr id="755" name="Group 755"/>
            <p:cNvGrpSpPr>
              <a:grpSpLocks/>
            </p:cNvGrpSpPr>
            <p:nvPr/>
          </p:nvGrpSpPr>
          <p:grpSpPr bwMode="auto">
            <a:xfrm>
              <a:off x="1347" y="453"/>
              <a:ext cx="14400" cy="3601"/>
              <a:chOff x="1347" y="453"/>
              <a:chExt cx="14400" cy="3601"/>
            </a:xfrm>
          </p:grpSpPr>
        </p:grpSp>
        <p:grpSp>
          <p:nvGrpSpPr>
            <p:cNvPr id="760" name="Group 760"/>
            <p:cNvGrpSpPr>
              <a:grpSpLocks/>
            </p:cNvGrpSpPr>
            <p:nvPr/>
          </p:nvGrpSpPr>
          <p:grpSpPr bwMode="auto">
            <a:xfrm>
              <a:off x="15747" y="452"/>
              <a:ext cx="14400" cy="3601"/>
              <a:chOff x="15747" y="452"/>
              <a:chExt cx="14400" cy="3601"/>
            </a:xfrm>
          </p:grpSpPr>
        </p:grpSp>
        <p:grpSp>
          <p:nvGrpSpPr>
            <p:cNvPr id="765" name="Group 765"/>
            <p:cNvGrpSpPr>
              <a:grpSpLocks/>
            </p:cNvGrpSpPr>
            <p:nvPr/>
          </p:nvGrpSpPr>
          <p:grpSpPr bwMode="auto">
            <a:xfrm>
              <a:off x="30147" y="452"/>
              <a:ext cx="14400" cy="3601"/>
              <a:chOff x="30147" y="452"/>
              <a:chExt cx="14400" cy="3601"/>
            </a:xfrm>
          </p:grpSpPr>
        </p:grpSp>
        <p:grpSp>
          <p:nvGrpSpPr>
            <p:cNvPr id="770" name="Group 770"/>
            <p:cNvGrpSpPr>
              <a:grpSpLocks/>
            </p:cNvGrpSpPr>
            <p:nvPr/>
          </p:nvGrpSpPr>
          <p:grpSpPr bwMode="auto">
            <a:xfrm>
              <a:off x="44547" y="451"/>
              <a:ext cx="14400" cy="3601"/>
              <a:chOff x="44547" y="451"/>
              <a:chExt cx="14400" cy="3601"/>
            </a:xfrm>
          </p:grpSpPr>
        </p:grpSp>
      </p:grpSp>
      <p:grpSp>
        <p:nvGrpSpPr>
          <p:cNvPr id="4269" name="Group 775"/>
          <p:cNvGrpSpPr>
            <a:grpSpLocks/>
          </p:cNvGrpSpPr>
          <p:nvPr/>
        </p:nvGrpSpPr>
        <p:grpSpPr bwMode="auto">
          <a:xfrm>
            <a:off x="12830175" y="12858750"/>
            <a:ext cx="137160000" cy="8591550"/>
            <a:chOff x="1347" y="1350"/>
            <a:chExt cx="57600" cy="3603"/>
          </a:xfrm>
        </p:grpSpPr>
        <p:grpSp>
          <p:nvGrpSpPr>
            <p:cNvPr id="776" name="Group 776"/>
            <p:cNvGrpSpPr>
              <a:grpSpLocks/>
            </p:cNvGrpSpPr>
            <p:nvPr/>
          </p:nvGrpSpPr>
          <p:grpSpPr bwMode="auto">
            <a:xfrm>
              <a:off x="1347" y="1352"/>
              <a:ext cx="14400" cy="3602"/>
              <a:chOff x="1347" y="1352"/>
              <a:chExt cx="14400" cy="3601"/>
            </a:xfrm>
          </p:grpSpPr>
        </p:grpSp>
        <p:grpSp>
          <p:nvGrpSpPr>
            <p:cNvPr id="781" name="Group 781"/>
            <p:cNvGrpSpPr>
              <a:grpSpLocks/>
            </p:cNvGrpSpPr>
            <p:nvPr/>
          </p:nvGrpSpPr>
          <p:grpSpPr bwMode="auto">
            <a:xfrm>
              <a:off x="15747" y="1351"/>
              <a:ext cx="14400" cy="3601"/>
              <a:chOff x="15747" y="1351"/>
              <a:chExt cx="14400" cy="3601"/>
            </a:xfrm>
          </p:grpSpPr>
        </p:grpSp>
        <p:grpSp>
          <p:nvGrpSpPr>
            <p:cNvPr id="786" name="Group 786"/>
            <p:cNvGrpSpPr>
              <a:grpSpLocks/>
            </p:cNvGrpSpPr>
            <p:nvPr/>
          </p:nvGrpSpPr>
          <p:grpSpPr bwMode="auto">
            <a:xfrm>
              <a:off x="30147" y="1351"/>
              <a:ext cx="14400" cy="3601"/>
              <a:chOff x="30147" y="1351"/>
              <a:chExt cx="14400" cy="3601"/>
            </a:xfrm>
          </p:grpSpPr>
        </p:grpSp>
        <p:grpSp>
          <p:nvGrpSpPr>
            <p:cNvPr id="791" name="Group 791"/>
            <p:cNvGrpSpPr>
              <a:grpSpLocks/>
            </p:cNvGrpSpPr>
            <p:nvPr/>
          </p:nvGrpSpPr>
          <p:grpSpPr bwMode="auto">
            <a:xfrm>
              <a:off x="44547" y="1350"/>
              <a:ext cx="14400" cy="3601"/>
              <a:chOff x="44547" y="1350"/>
              <a:chExt cx="14400" cy="3601"/>
            </a:xfrm>
          </p:grpSpPr>
        </p:grpSp>
      </p:grpSp>
      <p:grpSp>
        <p:nvGrpSpPr>
          <p:cNvPr id="4270" name="Group 796"/>
          <p:cNvGrpSpPr>
            <a:grpSpLocks/>
          </p:cNvGrpSpPr>
          <p:nvPr/>
        </p:nvGrpSpPr>
        <p:grpSpPr bwMode="auto">
          <a:xfrm rot="10800000">
            <a:off x="12830175" y="115700175"/>
            <a:ext cx="137160000" cy="34290000"/>
            <a:chOff x="1347" y="12147"/>
            <a:chExt cx="57600" cy="14394"/>
          </a:xfrm>
        </p:grpSpPr>
        <p:grpSp>
          <p:nvGrpSpPr>
            <p:cNvPr id="797" name="Group 797"/>
            <p:cNvGrpSpPr>
              <a:grpSpLocks/>
            </p:cNvGrpSpPr>
            <p:nvPr/>
          </p:nvGrpSpPr>
          <p:grpSpPr bwMode="auto">
            <a:xfrm>
              <a:off x="1347" y="12150"/>
              <a:ext cx="14400" cy="3601"/>
              <a:chOff x="1347" y="12150"/>
              <a:chExt cx="14400" cy="3601"/>
            </a:xfrm>
          </p:grpSpPr>
        </p:grpSp>
        <p:grpSp>
          <p:nvGrpSpPr>
            <p:cNvPr id="802" name="Group 802"/>
            <p:cNvGrpSpPr>
              <a:grpSpLocks/>
            </p:cNvGrpSpPr>
            <p:nvPr/>
          </p:nvGrpSpPr>
          <p:grpSpPr bwMode="auto">
            <a:xfrm>
              <a:off x="15747" y="12149"/>
              <a:ext cx="14400" cy="3601"/>
              <a:chOff x="15747" y="12149"/>
              <a:chExt cx="14400" cy="3601"/>
            </a:xfrm>
          </p:grpSpPr>
        </p:grpSp>
        <p:grpSp>
          <p:nvGrpSpPr>
            <p:cNvPr id="807" name="Group 807"/>
            <p:cNvGrpSpPr>
              <a:grpSpLocks/>
            </p:cNvGrpSpPr>
            <p:nvPr/>
          </p:nvGrpSpPr>
          <p:grpSpPr bwMode="auto">
            <a:xfrm>
              <a:off x="30147" y="12149"/>
              <a:ext cx="14400" cy="3601"/>
              <a:chOff x="30147" y="12149"/>
              <a:chExt cx="14400" cy="3601"/>
            </a:xfrm>
          </p:grpSpPr>
        </p:grpSp>
        <p:grpSp>
          <p:nvGrpSpPr>
            <p:cNvPr id="812" name="Group 812"/>
            <p:cNvGrpSpPr>
              <a:grpSpLocks/>
            </p:cNvGrpSpPr>
            <p:nvPr/>
          </p:nvGrpSpPr>
          <p:grpSpPr bwMode="auto">
            <a:xfrm>
              <a:off x="44547" y="12147"/>
              <a:ext cx="14400" cy="3602"/>
              <a:chOff x="44547" y="12147"/>
              <a:chExt cx="14400" cy="3601"/>
            </a:xfrm>
          </p:grpSpPr>
        </p:grpSp>
        <p:grpSp>
          <p:nvGrpSpPr>
            <p:cNvPr id="817" name="Group 817"/>
            <p:cNvGrpSpPr>
              <a:grpSpLocks/>
            </p:cNvGrpSpPr>
            <p:nvPr/>
          </p:nvGrpSpPr>
          <p:grpSpPr bwMode="auto">
            <a:xfrm>
              <a:off x="1347" y="15747"/>
              <a:ext cx="14400" cy="3602"/>
              <a:chOff x="1347" y="15747"/>
              <a:chExt cx="14400" cy="3601"/>
            </a:xfrm>
          </p:grpSpPr>
        </p:grpSp>
        <p:grpSp>
          <p:nvGrpSpPr>
            <p:cNvPr id="822" name="Group 822"/>
            <p:cNvGrpSpPr>
              <a:grpSpLocks/>
            </p:cNvGrpSpPr>
            <p:nvPr/>
          </p:nvGrpSpPr>
          <p:grpSpPr bwMode="auto">
            <a:xfrm>
              <a:off x="15747" y="15746"/>
              <a:ext cx="14400" cy="3601"/>
              <a:chOff x="15747" y="15746"/>
              <a:chExt cx="14400" cy="3601"/>
            </a:xfrm>
          </p:grpSpPr>
        </p:grpSp>
        <p:grpSp>
          <p:nvGrpSpPr>
            <p:cNvPr id="827" name="Group 827"/>
            <p:cNvGrpSpPr>
              <a:grpSpLocks/>
            </p:cNvGrpSpPr>
            <p:nvPr/>
          </p:nvGrpSpPr>
          <p:grpSpPr bwMode="auto">
            <a:xfrm>
              <a:off x="30147" y="15746"/>
              <a:ext cx="14400" cy="3601"/>
              <a:chOff x="30147" y="15746"/>
              <a:chExt cx="14400" cy="3601"/>
            </a:xfrm>
          </p:grpSpPr>
        </p:grpSp>
        <p:grpSp>
          <p:nvGrpSpPr>
            <p:cNvPr id="832" name="Group 832"/>
            <p:cNvGrpSpPr>
              <a:grpSpLocks/>
            </p:cNvGrpSpPr>
            <p:nvPr/>
          </p:nvGrpSpPr>
          <p:grpSpPr bwMode="auto">
            <a:xfrm>
              <a:off x="44547" y="15745"/>
              <a:ext cx="14400" cy="3601"/>
              <a:chOff x="44547" y="15745"/>
              <a:chExt cx="14400" cy="3601"/>
            </a:xfrm>
          </p:grpSpPr>
        </p:grpSp>
        <p:grpSp>
          <p:nvGrpSpPr>
            <p:cNvPr id="837" name="Group 837"/>
            <p:cNvGrpSpPr>
              <a:grpSpLocks/>
            </p:cNvGrpSpPr>
            <p:nvPr/>
          </p:nvGrpSpPr>
          <p:grpSpPr bwMode="auto">
            <a:xfrm>
              <a:off x="1347" y="19343"/>
              <a:ext cx="57600" cy="3603"/>
              <a:chOff x="1347" y="19343"/>
              <a:chExt cx="57600" cy="3603"/>
            </a:xfrm>
          </p:grpSpPr>
          <p:grpSp>
            <p:nvGrpSpPr>
              <p:cNvPr id="838" name="Group 838"/>
              <p:cNvGrpSpPr>
                <a:grpSpLocks/>
              </p:cNvGrpSpPr>
              <p:nvPr/>
            </p:nvGrpSpPr>
            <p:grpSpPr bwMode="auto">
              <a:xfrm>
                <a:off x="1347" y="19345"/>
                <a:ext cx="14400" cy="3601"/>
                <a:chOff x="1347" y="19345"/>
                <a:chExt cx="14400" cy="3601"/>
              </a:xfrm>
            </p:grpSpPr>
          </p:grpSp>
          <p:grpSp>
            <p:nvGrpSpPr>
              <p:cNvPr id="843" name="Group 843"/>
              <p:cNvGrpSpPr>
                <a:grpSpLocks/>
              </p:cNvGrpSpPr>
              <p:nvPr/>
            </p:nvGrpSpPr>
            <p:grpSpPr bwMode="auto">
              <a:xfrm>
                <a:off x="15747" y="19344"/>
                <a:ext cx="14400" cy="3601"/>
                <a:chOff x="15747" y="19344"/>
                <a:chExt cx="14400" cy="3601"/>
              </a:xfrm>
            </p:grpSpPr>
          </p:grpSp>
          <p:grpSp>
            <p:nvGrpSpPr>
              <p:cNvPr id="848" name="Group 848"/>
              <p:cNvGrpSpPr>
                <a:grpSpLocks/>
              </p:cNvGrpSpPr>
              <p:nvPr/>
            </p:nvGrpSpPr>
            <p:grpSpPr bwMode="auto">
              <a:xfrm>
                <a:off x="30147" y="19344"/>
                <a:ext cx="14400" cy="3601"/>
                <a:chOff x="30147" y="19344"/>
                <a:chExt cx="14400" cy="3601"/>
              </a:xfrm>
            </p:grpSpPr>
          </p:grpSp>
          <p:grpSp>
            <p:nvGrpSpPr>
              <p:cNvPr id="853" name="Group 853"/>
              <p:cNvGrpSpPr>
                <a:grpSpLocks/>
              </p:cNvGrpSpPr>
              <p:nvPr/>
            </p:nvGrpSpPr>
            <p:grpSpPr bwMode="auto">
              <a:xfrm>
                <a:off x="44547" y="19343"/>
                <a:ext cx="14400" cy="3601"/>
                <a:chOff x="44547" y="19343"/>
                <a:chExt cx="14400" cy="3601"/>
              </a:xfrm>
            </p:grpSpPr>
          </p:grpSp>
        </p:grpSp>
        <p:grpSp>
          <p:nvGrpSpPr>
            <p:cNvPr id="858" name="Group 858"/>
            <p:cNvGrpSpPr>
              <a:grpSpLocks/>
            </p:cNvGrpSpPr>
            <p:nvPr/>
          </p:nvGrpSpPr>
          <p:grpSpPr bwMode="auto">
            <a:xfrm>
              <a:off x="1347" y="22939"/>
              <a:ext cx="57600" cy="3603"/>
              <a:chOff x="1347" y="22939"/>
              <a:chExt cx="57600" cy="3603"/>
            </a:xfrm>
          </p:grpSpPr>
          <p:grpSp>
            <p:nvGrpSpPr>
              <p:cNvPr id="859" name="Group 859"/>
              <p:cNvGrpSpPr>
                <a:grpSpLocks/>
              </p:cNvGrpSpPr>
              <p:nvPr/>
            </p:nvGrpSpPr>
            <p:grpSpPr bwMode="auto">
              <a:xfrm>
                <a:off x="1347" y="22941"/>
                <a:ext cx="14400" cy="3601"/>
                <a:chOff x="1347" y="22941"/>
                <a:chExt cx="14400" cy="3601"/>
              </a:xfrm>
            </p:grpSpPr>
          </p:grpSp>
          <p:grpSp>
            <p:nvGrpSpPr>
              <p:cNvPr id="864" name="Group 864"/>
              <p:cNvGrpSpPr>
                <a:grpSpLocks/>
              </p:cNvGrpSpPr>
              <p:nvPr/>
            </p:nvGrpSpPr>
            <p:grpSpPr bwMode="auto">
              <a:xfrm>
                <a:off x="15747" y="22940"/>
                <a:ext cx="14400" cy="3601"/>
                <a:chOff x="15747" y="22940"/>
                <a:chExt cx="14400" cy="3601"/>
              </a:xfrm>
            </p:grpSpPr>
          </p:grpSp>
          <p:grpSp>
            <p:nvGrpSpPr>
              <p:cNvPr id="869" name="Group 869"/>
              <p:cNvGrpSpPr>
                <a:grpSpLocks/>
              </p:cNvGrpSpPr>
              <p:nvPr/>
            </p:nvGrpSpPr>
            <p:grpSpPr bwMode="auto">
              <a:xfrm>
                <a:off x="30147" y="22940"/>
                <a:ext cx="14400" cy="3601"/>
                <a:chOff x="30147" y="22940"/>
                <a:chExt cx="14400" cy="3601"/>
              </a:xfrm>
            </p:grpSpPr>
          </p:grpSp>
          <p:grpSp>
            <p:nvGrpSpPr>
              <p:cNvPr id="874" name="Group 874"/>
              <p:cNvGrpSpPr>
                <a:grpSpLocks/>
              </p:cNvGrpSpPr>
              <p:nvPr/>
            </p:nvGrpSpPr>
            <p:grpSpPr bwMode="auto">
              <a:xfrm>
                <a:off x="44547" y="22939"/>
                <a:ext cx="14400" cy="3601"/>
                <a:chOff x="44547" y="22939"/>
                <a:chExt cx="14400" cy="3601"/>
              </a:xfrm>
            </p:grpSpPr>
          </p:grpSp>
        </p:grpSp>
      </p:grpSp>
      <p:grpSp>
        <p:nvGrpSpPr>
          <p:cNvPr id="4271" name="Group 879"/>
          <p:cNvGrpSpPr>
            <a:grpSpLocks/>
          </p:cNvGrpSpPr>
          <p:nvPr/>
        </p:nvGrpSpPr>
        <p:grpSpPr bwMode="auto">
          <a:xfrm>
            <a:off x="12830175" y="29994225"/>
            <a:ext cx="137160000" cy="34309050"/>
            <a:chOff x="1347" y="3149"/>
            <a:chExt cx="14400" cy="3601"/>
          </a:xfrm>
        </p:grpSpPr>
        <p:grpSp>
          <p:nvGrpSpPr>
            <p:cNvPr id="880" name="Group 880"/>
            <p:cNvGrpSpPr>
              <a:grpSpLocks/>
            </p:cNvGrpSpPr>
            <p:nvPr/>
          </p:nvGrpSpPr>
          <p:grpSpPr bwMode="auto">
            <a:xfrm>
              <a:off x="1347" y="4051"/>
              <a:ext cx="3600" cy="900"/>
              <a:chOff x="1347" y="4051"/>
              <a:chExt cx="14400" cy="3601"/>
            </a:xfrm>
          </p:grpSpPr>
        </p:grpSp>
        <p:grpSp>
          <p:nvGrpSpPr>
            <p:cNvPr id="885" name="Group 885"/>
            <p:cNvGrpSpPr>
              <a:grpSpLocks/>
            </p:cNvGrpSpPr>
            <p:nvPr/>
          </p:nvGrpSpPr>
          <p:grpSpPr bwMode="auto">
            <a:xfrm>
              <a:off x="4947" y="4051"/>
              <a:ext cx="3600" cy="900"/>
              <a:chOff x="4947" y="4051"/>
              <a:chExt cx="14400" cy="3601"/>
            </a:xfrm>
          </p:grpSpPr>
        </p:grpSp>
        <p:grpSp>
          <p:nvGrpSpPr>
            <p:cNvPr id="890" name="Group 890"/>
            <p:cNvGrpSpPr>
              <a:grpSpLocks/>
            </p:cNvGrpSpPr>
            <p:nvPr/>
          </p:nvGrpSpPr>
          <p:grpSpPr bwMode="auto">
            <a:xfrm>
              <a:off x="8547" y="4051"/>
              <a:ext cx="3600" cy="900"/>
              <a:chOff x="8547" y="4051"/>
              <a:chExt cx="14400" cy="3601"/>
            </a:xfrm>
          </p:grpSpPr>
        </p:grpSp>
        <p:grpSp>
          <p:nvGrpSpPr>
            <p:cNvPr id="895" name="Group 895"/>
            <p:cNvGrpSpPr>
              <a:grpSpLocks/>
            </p:cNvGrpSpPr>
            <p:nvPr/>
          </p:nvGrpSpPr>
          <p:grpSpPr bwMode="auto">
            <a:xfrm>
              <a:off x="12147" y="4050"/>
              <a:ext cx="3600" cy="901"/>
              <a:chOff x="12147" y="4050"/>
              <a:chExt cx="14400" cy="3601"/>
            </a:xfrm>
          </p:grpSpPr>
        </p:grpSp>
        <p:grpSp>
          <p:nvGrpSpPr>
            <p:cNvPr id="900" name="Group 900"/>
            <p:cNvGrpSpPr>
              <a:grpSpLocks/>
            </p:cNvGrpSpPr>
            <p:nvPr/>
          </p:nvGrpSpPr>
          <p:grpSpPr bwMode="auto">
            <a:xfrm>
              <a:off x="1347" y="4950"/>
              <a:ext cx="14400" cy="901"/>
              <a:chOff x="1347" y="4950"/>
              <a:chExt cx="57600" cy="3603"/>
            </a:xfrm>
          </p:grpSpPr>
          <p:grpSp>
            <p:nvGrpSpPr>
              <p:cNvPr id="901" name="Group 901"/>
              <p:cNvGrpSpPr>
                <a:grpSpLocks/>
              </p:cNvGrpSpPr>
              <p:nvPr/>
            </p:nvGrpSpPr>
            <p:grpSpPr bwMode="auto">
              <a:xfrm>
                <a:off x="1347" y="4952"/>
                <a:ext cx="14400" cy="3601"/>
                <a:chOff x="1347" y="4952"/>
                <a:chExt cx="14400" cy="3601"/>
              </a:xfrm>
            </p:grpSpPr>
          </p:grpSp>
          <p:grpSp>
            <p:nvGrpSpPr>
              <p:cNvPr id="906" name="Group 906"/>
              <p:cNvGrpSpPr>
                <a:grpSpLocks/>
              </p:cNvGrpSpPr>
              <p:nvPr/>
            </p:nvGrpSpPr>
            <p:grpSpPr bwMode="auto">
              <a:xfrm>
                <a:off x="15747" y="4951"/>
                <a:ext cx="14400" cy="3601"/>
                <a:chOff x="15747" y="4951"/>
                <a:chExt cx="14400" cy="3601"/>
              </a:xfrm>
            </p:grpSpPr>
          </p:grpSp>
          <p:grpSp>
            <p:nvGrpSpPr>
              <p:cNvPr id="911" name="Group 911"/>
              <p:cNvGrpSpPr>
                <a:grpSpLocks/>
              </p:cNvGrpSpPr>
              <p:nvPr/>
            </p:nvGrpSpPr>
            <p:grpSpPr bwMode="auto">
              <a:xfrm>
                <a:off x="30147" y="4951"/>
                <a:ext cx="14400" cy="3601"/>
                <a:chOff x="30147" y="4951"/>
                <a:chExt cx="14400" cy="3601"/>
              </a:xfrm>
            </p:grpSpPr>
          </p:grpSp>
          <p:grpSp>
            <p:nvGrpSpPr>
              <p:cNvPr id="916" name="Group 916"/>
              <p:cNvGrpSpPr>
                <a:grpSpLocks/>
              </p:cNvGrpSpPr>
              <p:nvPr/>
            </p:nvGrpSpPr>
            <p:grpSpPr bwMode="auto">
              <a:xfrm>
                <a:off x="44547" y="4950"/>
                <a:ext cx="14400" cy="3601"/>
                <a:chOff x="44547" y="4950"/>
                <a:chExt cx="14400" cy="3601"/>
              </a:xfrm>
            </p:grpSpPr>
          </p:grpSp>
        </p:grpSp>
        <p:grpSp>
          <p:nvGrpSpPr>
            <p:cNvPr id="921" name="Group 921"/>
            <p:cNvGrpSpPr>
              <a:grpSpLocks/>
            </p:cNvGrpSpPr>
            <p:nvPr/>
          </p:nvGrpSpPr>
          <p:grpSpPr bwMode="auto">
            <a:xfrm>
              <a:off x="1347" y="5850"/>
              <a:ext cx="14400" cy="901"/>
              <a:chOff x="1347" y="5850"/>
              <a:chExt cx="57600" cy="3603"/>
            </a:xfrm>
          </p:grpSpPr>
          <p:grpSp>
            <p:nvGrpSpPr>
              <p:cNvPr id="922" name="Group 922"/>
              <p:cNvGrpSpPr>
                <a:grpSpLocks/>
              </p:cNvGrpSpPr>
              <p:nvPr/>
            </p:nvGrpSpPr>
            <p:grpSpPr bwMode="auto">
              <a:xfrm>
                <a:off x="1347" y="5852"/>
                <a:ext cx="14400" cy="3601"/>
                <a:chOff x="1347" y="5852"/>
                <a:chExt cx="14400" cy="3601"/>
              </a:xfrm>
            </p:grpSpPr>
          </p:grpSp>
          <p:grpSp>
            <p:nvGrpSpPr>
              <p:cNvPr id="927" name="Group 927"/>
              <p:cNvGrpSpPr>
                <a:grpSpLocks/>
              </p:cNvGrpSpPr>
              <p:nvPr/>
            </p:nvGrpSpPr>
            <p:grpSpPr bwMode="auto">
              <a:xfrm>
                <a:off x="15747" y="5851"/>
                <a:ext cx="14400" cy="3601"/>
                <a:chOff x="15747" y="5851"/>
                <a:chExt cx="14400" cy="3601"/>
              </a:xfrm>
            </p:grpSpPr>
          </p:grpSp>
          <p:grpSp>
            <p:nvGrpSpPr>
              <p:cNvPr id="932" name="Group 932"/>
              <p:cNvGrpSpPr>
                <a:grpSpLocks/>
              </p:cNvGrpSpPr>
              <p:nvPr/>
            </p:nvGrpSpPr>
            <p:grpSpPr bwMode="auto">
              <a:xfrm>
                <a:off x="30147" y="5851"/>
                <a:ext cx="14400" cy="3601"/>
                <a:chOff x="30147" y="5851"/>
                <a:chExt cx="14400" cy="3601"/>
              </a:xfrm>
            </p:grpSpPr>
          </p:grpSp>
          <p:grpSp>
            <p:nvGrpSpPr>
              <p:cNvPr id="937" name="Group 937"/>
              <p:cNvGrpSpPr>
                <a:grpSpLocks/>
              </p:cNvGrpSpPr>
              <p:nvPr/>
            </p:nvGrpSpPr>
            <p:grpSpPr bwMode="auto">
              <a:xfrm>
                <a:off x="44547" y="5850"/>
                <a:ext cx="14400" cy="3601"/>
                <a:chOff x="44547" y="5850"/>
                <a:chExt cx="14400" cy="3601"/>
              </a:xfrm>
            </p:grpSpPr>
          </p:grpSp>
        </p:grpSp>
        <p:grpSp>
          <p:nvGrpSpPr>
            <p:cNvPr id="942" name="Group 942"/>
            <p:cNvGrpSpPr>
              <a:grpSpLocks/>
            </p:cNvGrpSpPr>
            <p:nvPr/>
          </p:nvGrpSpPr>
          <p:grpSpPr bwMode="auto">
            <a:xfrm>
              <a:off x="1347" y="3149"/>
              <a:ext cx="14400" cy="901"/>
              <a:chOff x="1347" y="3149"/>
              <a:chExt cx="57600" cy="3603"/>
            </a:xfrm>
          </p:grpSpPr>
          <p:grpSp>
            <p:nvGrpSpPr>
              <p:cNvPr id="943" name="Group 943"/>
              <p:cNvGrpSpPr>
                <a:grpSpLocks/>
              </p:cNvGrpSpPr>
              <p:nvPr/>
            </p:nvGrpSpPr>
            <p:grpSpPr bwMode="auto">
              <a:xfrm>
                <a:off x="1347" y="3151"/>
                <a:ext cx="14400" cy="3601"/>
                <a:chOff x="1347" y="3151"/>
                <a:chExt cx="14400" cy="3601"/>
              </a:xfrm>
            </p:grpSpPr>
          </p:grpSp>
          <p:grpSp>
            <p:nvGrpSpPr>
              <p:cNvPr id="948" name="Group 948"/>
              <p:cNvGrpSpPr>
                <a:grpSpLocks/>
              </p:cNvGrpSpPr>
              <p:nvPr/>
            </p:nvGrpSpPr>
            <p:grpSpPr bwMode="auto">
              <a:xfrm>
                <a:off x="15747" y="3150"/>
                <a:ext cx="14400" cy="3601"/>
                <a:chOff x="15747" y="3150"/>
                <a:chExt cx="14400" cy="3601"/>
              </a:xfrm>
            </p:grpSpPr>
          </p:grpSp>
          <p:grpSp>
            <p:nvGrpSpPr>
              <p:cNvPr id="953" name="Group 953"/>
              <p:cNvGrpSpPr>
                <a:grpSpLocks/>
              </p:cNvGrpSpPr>
              <p:nvPr/>
            </p:nvGrpSpPr>
            <p:grpSpPr bwMode="auto">
              <a:xfrm>
                <a:off x="30147" y="3150"/>
                <a:ext cx="14400" cy="3601"/>
                <a:chOff x="30147" y="3150"/>
                <a:chExt cx="14400" cy="3601"/>
              </a:xfrm>
            </p:grpSpPr>
          </p:grpSp>
          <p:grpSp>
            <p:nvGrpSpPr>
              <p:cNvPr id="958" name="Group 958"/>
              <p:cNvGrpSpPr>
                <a:grpSpLocks/>
              </p:cNvGrpSpPr>
              <p:nvPr/>
            </p:nvGrpSpPr>
            <p:grpSpPr bwMode="auto">
              <a:xfrm>
                <a:off x="44547" y="3149"/>
                <a:ext cx="14400" cy="3601"/>
                <a:chOff x="44547" y="3149"/>
                <a:chExt cx="14400" cy="3601"/>
              </a:xfrm>
            </p:grpSpPr>
          </p:grpSp>
        </p:grpSp>
      </p:grpSp>
      <p:grpSp>
        <p:nvGrpSpPr>
          <p:cNvPr id="4272" name="Group 963"/>
          <p:cNvGrpSpPr>
            <a:grpSpLocks/>
          </p:cNvGrpSpPr>
          <p:nvPr/>
        </p:nvGrpSpPr>
        <p:grpSpPr bwMode="auto">
          <a:xfrm>
            <a:off x="12830175" y="72847200"/>
            <a:ext cx="137160000" cy="34309050"/>
            <a:chOff x="1347" y="7648"/>
            <a:chExt cx="14400" cy="3601"/>
          </a:xfrm>
        </p:grpSpPr>
        <p:grpSp>
          <p:nvGrpSpPr>
            <p:cNvPr id="964" name="Group 964"/>
            <p:cNvGrpSpPr>
              <a:grpSpLocks/>
            </p:cNvGrpSpPr>
            <p:nvPr/>
          </p:nvGrpSpPr>
          <p:grpSpPr bwMode="auto">
            <a:xfrm>
              <a:off x="1347" y="8550"/>
              <a:ext cx="3600" cy="901"/>
              <a:chOff x="1347" y="8550"/>
              <a:chExt cx="14400" cy="3601"/>
            </a:xfrm>
          </p:grpSpPr>
        </p:grpSp>
        <p:grpSp>
          <p:nvGrpSpPr>
            <p:cNvPr id="969" name="Group 969"/>
            <p:cNvGrpSpPr>
              <a:grpSpLocks/>
            </p:cNvGrpSpPr>
            <p:nvPr/>
          </p:nvGrpSpPr>
          <p:grpSpPr bwMode="auto">
            <a:xfrm>
              <a:off x="4947" y="8550"/>
              <a:ext cx="3600" cy="901"/>
              <a:chOff x="4947" y="8550"/>
              <a:chExt cx="14400" cy="3601"/>
            </a:xfrm>
          </p:grpSpPr>
        </p:grpSp>
        <p:grpSp>
          <p:nvGrpSpPr>
            <p:cNvPr id="974" name="Group 974"/>
            <p:cNvGrpSpPr>
              <a:grpSpLocks/>
            </p:cNvGrpSpPr>
            <p:nvPr/>
          </p:nvGrpSpPr>
          <p:grpSpPr bwMode="auto">
            <a:xfrm>
              <a:off x="8547" y="8550"/>
              <a:ext cx="3600" cy="901"/>
              <a:chOff x="8547" y="8550"/>
              <a:chExt cx="14400" cy="3601"/>
            </a:xfrm>
          </p:grpSpPr>
        </p:grpSp>
        <p:grpSp>
          <p:nvGrpSpPr>
            <p:cNvPr id="979" name="Group 979"/>
            <p:cNvGrpSpPr>
              <a:grpSpLocks/>
            </p:cNvGrpSpPr>
            <p:nvPr/>
          </p:nvGrpSpPr>
          <p:grpSpPr bwMode="auto">
            <a:xfrm>
              <a:off x="12147" y="8550"/>
              <a:ext cx="3600" cy="900"/>
              <a:chOff x="12147" y="8550"/>
              <a:chExt cx="14400" cy="3601"/>
            </a:xfrm>
          </p:grpSpPr>
        </p:grpSp>
        <p:grpSp>
          <p:nvGrpSpPr>
            <p:cNvPr id="984" name="Group 984"/>
            <p:cNvGrpSpPr>
              <a:grpSpLocks/>
            </p:cNvGrpSpPr>
            <p:nvPr/>
          </p:nvGrpSpPr>
          <p:grpSpPr bwMode="auto">
            <a:xfrm>
              <a:off x="1347" y="9450"/>
              <a:ext cx="14400" cy="901"/>
              <a:chOff x="1347" y="9450"/>
              <a:chExt cx="57600" cy="3603"/>
            </a:xfrm>
          </p:grpSpPr>
          <p:grpSp>
            <p:nvGrpSpPr>
              <p:cNvPr id="985" name="Group 985"/>
              <p:cNvGrpSpPr>
                <a:grpSpLocks/>
              </p:cNvGrpSpPr>
              <p:nvPr/>
            </p:nvGrpSpPr>
            <p:grpSpPr bwMode="auto">
              <a:xfrm>
                <a:off x="1347" y="9452"/>
                <a:ext cx="14400" cy="3601"/>
                <a:chOff x="1347" y="9452"/>
                <a:chExt cx="14400" cy="3601"/>
              </a:xfrm>
            </p:grpSpPr>
          </p:grpSp>
          <p:grpSp>
            <p:nvGrpSpPr>
              <p:cNvPr id="990" name="Group 990"/>
              <p:cNvGrpSpPr>
                <a:grpSpLocks/>
              </p:cNvGrpSpPr>
              <p:nvPr/>
            </p:nvGrpSpPr>
            <p:grpSpPr bwMode="auto">
              <a:xfrm>
                <a:off x="15747" y="9451"/>
                <a:ext cx="14400" cy="3601"/>
                <a:chOff x="15747" y="9451"/>
                <a:chExt cx="14400" cy="3601"/>
              </a:xfrm>
            </p:grpSpPr>
          </p:grpSp>
          <p:grpSp>
            <p:nvGrpSpPr>
              <p:cNvPr id="995" name="Group 995"/>
              <p:cNvGrpSpPr>
                <a:grpSpLocks/>
              </p:cNvGrpSpPr>
              <p:nvPr/>
            </p:nvGrpSpPr>
            <p:grpSpPr bwMode="auto">
              <a:xfrm>
                <a:off x="30147" y="9451"/>
                <a:ext cx="14400" cy="3601"/>
                <a:chOff x="30147" y="9451"/>
                <a:chExt cx="14400" cy="3601"/>
              </a:xfrm>
            </p:grpSpPr>
          </p:grpSp>
          <p:grpSp>
            <p:nvGrpSpPr>
              <p:cNvPr id="1000" name="Group 1000"/>
              <p:cNvGrpSpPr>
                <a:grpSpLocks/>
              </p:cNvGrpSpPr>
              <p:nvPr/>
            </p:nvGrpSpPr>
            <p:grpSpPr bwMode="auto">
              <a:xfrm>
                <a:off x="44547" y="9450"/>
                <a:ext cx="14400" cy="3601"/>
                <a:chOff x="44547" y="9450"/>
                <a:chExt cx="14400" cy="3601"/>
              </a:xfrm>
            </p:grpSpPr>
          </p:grpSp>
        </p:grpSp>
        <p:grpSp>
          <p:nvGrpSpPr>
            <p:cNvPr id="1005" name="Group 1005"/>
            <p:cNvGrpSpPr>
              <a:grpSpLocks/>
            </p:cNvGrpSpPr>
            <p:nvPr/>
          </p:nvGrpSpPr>
          <p:grpSpPr bwMode="auto">
            <a:xfrm>
              <a:off x="1347" y="10349"/>
              <a:ext cx="14400" cy="901"/>
              <a:chOff x="1347" y="10349"/>
              <a:chExt cx="57600" cy="3603"/>
            </a:xfrm>
          </p:grpSpPr>
          <p:grpSp>
            <p:nvGrpSpPr>
              <p:cNvPr id="1006" name="Group 1006"/>
              <p:cNvGrpSpPr>
                <a:grpSpLocks/>
              </p:cNvGrpSpPr>
              <p:nvPr/>
            </p:nvGrpSpPr>
            <p:grpSpPr bwMode="auto">
              <a:xfrm>
                <a:off x="1347" y="10351"/>
                <a:ext cx="14400" cy="3601"/>
                <a:chOff x="1347" y="10351"/>
                <a:chExt cx="14400" cy="3601"/>
              </a:xfrm>
            </p:grpSpPr>
          </p:grpSp>
          <p:grpSp>
            <p:nvGrpSpPr>
              <p:cNvPr id="1011" name="Group 1011"/>
              <p:cNvGrpSpPr>
                <a:grpSpLocks/>
              </p:cNvGrpSpPr>
              <p:nvPr/>
            </p:nvGrpSpPr>
            <p:grpSpPr bwMode="auto">
              <a:xfrm>
                <a:off x="15747" y="10350"/>
                <a:ext cx="14400" cy="3601"/>
                <a:chOff x="15747" y="10350"/>
                <a:chExt cx="14400" cy="3601"/>
              </a:xfrm>
            </p:grpSpPr>
          </p:grpSp>
          <p:grpSp>
            <p:nvGrpSpPr>
              <p:cNvPr id="1016" name="Group 1016"/>
              <p:cNvGrpSpPr>
                <a:grpSpLocks/>
              </p:cNvGrpSpPr>
              <p:nvPr/>
            </p:nvGrpSpPr>
            <p:grpSpPr bwMode="auto">
              <a:xfrm>
                <a:off x="30147" y="10350"/>
                <a:ext cx="14400" cy="3601"/>
                <a:chOff x="30147" y="10350"/>
                <a:chExt cx="14400" cy="3601"/>
              </a:xfrm>
            </p:grpSpPr>
          </p:grpSp>
          <p:grpSp>
            <p:nvGrpSpPr>
              <p:cNvPr id="1021" name="Group 1021"/>
              <p:cNvGrpSpPr>
                <a:grpSpLocks/>
              </p:cNvGrpSpPr>
              <p:nvPr/>
            </p:nvGrpSpPr>
            <p:grpSpPr bwMode="auto">
              <a:xfrm>
                <a:off x="44547" y="10349"/>
                <a:ext cx="14400" cy="3601"/>
                <a:chOff x="44547" y="10349"/>
                <a:chExt cx="14400" cy="3601"/>
              </a:xfrm>
            </p:grpSpPr>
          </p:grpSp>
        </p:grpSp>
        <p:grpSp>
          <p:nvGrpSpPr>
            <p:cNvPr id="1026" name="Group 1026"/>
            <p:cNvGrpSpPr>
              <a:grpSpLocks/>
            </p:cNvGrpSpPr>
            <p:nvPr/>
          </p:nvGrpSpPr>
          <p:grpSpPr bwMode="auto">
            <a:xfrm>
              <a:off x="1347" y="7648"/>
              <a:ext cx="14400" cy="901"/>
              <a:chOff x="1347" y="7648"/>
              <a:chExt cx="57600" cy="3603"/>
            </a:xfrm>
          </p:grpSpPr>
          <p:grpSp>
            <p:nvGrpSpPr>
              <p:cNvPr id="1027" name="Group 1027"/>
              <p:cNvGrpSpPr>
                <a:grpSpLocks/>
              </p:cNvGrpSpPr>
              <p:nvPr/>
            </p:nvGrpSpPr>
            <p:grpSpPr bwMode="auto">
              <a:xfrm>
                <a:off x="1347" y="7650"/>
                <a:ext cx="14400" cy="3601"/>
                <a:chOff x="1347" y="7650"/>
                <a:chExt cx="14400" cy="3601"/>
              </a:xfrm>
            </p:grpSpPr>
          </p:grpSp>
          <p:grpSp>
            <p:nvGrpSpPr>
              <p:cNvPr id="1032" name="Group 1032"/>
              <p:cNvGrpSpPr>
                <a:grpSpLocks/>
              </p:cNvGrpSpPr>
              <p:nvPr/>
            </p:nvGrpSpPr>
            <p:grpSpPr bwMode="auto">
              <a:xfrm>
                <a:off x="15747" y="7649"/>
                <a:ext cx="14400" cy="3601"/>
                <a:chOff x="15747" y="7649"/>
                <a:chExt cx="14400" cy="3601"/>
              </a:xfrm>
            </p:grpSpPr>
          </p:grpSp>
          <p:grpSp>
            <p:nvGrpSpPr>
              <p:cNvPr id="1037" name="Group 1037"/>
              <p:cNvGrpSpPr>
                <a:grpSpLocks/>
              </p:cNvGrpSpPr>
              <p:nvPr/>
            </p:nvGrpSpPr>
            <p:grpSpPr bwMode="auto">
              <a:xfrm>
                <a:off x="30147" y="7649"/>
                <a:ext cx="14400" cy="3601"/>
                <a:chOff x="30147" y="7649"/>
                <a:chExt cx="14400" cy="3601"/>
              </a:xfrm>
            </p:grpSpPr>
          </p:grpSp>
          <p:grpSp>
            <p:nvGrpSpPr>
              <p:cNvPr id="1042" name="Group 1042"/>
              <p:cNvGrpSpPr>
                <a:grpSpLocks/>
              </p:cNvGrpSpPr>
              <p:nvPr/>
            </p:nvGrpSpPr>
            <p:grpSpPr bwMode="auto">
              <a:xfrm>
                <a:off x="44547" y="7648"/>
                <a:ext cx="14400" cy="3601"/>
                <a:chOff x="44547" y="7648"/>
                <a:chExt cx="14400" cy="3601"/>
              </a:xfrm>
            </p:grpSpPr>
          </p:grpSp>
        </p:grpSp>
      </p:grpSp>
      <p:grpSp>
        <p:nvGrpSpPr>
          <p:cNvPr id="4601" name="Group 1529"/>
          <p:cNvGrpSpPr>
            <a:grpSpLocks/>
          </p:cNvGrpSpPr>
          <p:nvPr/>
        </p:nvGrpSpPr>
        <p:grpSpPr bwMode="auto">
          <a:xfrm>
            <a:off x="0" y="0"/>
            <a:ext cx="1439863" cy="1709738"/>
            <a:chOff x="0" y="0"/>
            <a:chExt cx="14400" cy="17095"/>
          </a:xfrm>
        </p:grpSpPr>
      </p:grpSp>
      <p:grpSp>
        <p:nvGrpSpPr>
          <p:cNvPr id="4273" name="Group 1387"/>
          <p:cNvGrpSpPr>
            <a:grpSpLocks/>
          </p:cNvGrpSpPr>
          <p:nvPr/>
        </p:nvGrpSpPr>
        <p:grpSpPr bwMode="auto">
          <a:xfrm>
            <a:off x="34290000" y="0"/>
            <a:ext cx="34290000" cy="8572500"/>
            <a:chOff x="3600" y="0"/>
            <a:chExt cx="14400" cy="3601"/>
          </a:xfrm>
        </p:grpSpPr>
      </p:grpSp>
      <p:grpSp>
        <p:nvGrpSpPr>
          <p:cNvPr id="4274" name="Group 1392"/>
          <p:cNvGrpSpPr>
            <a:grpSpLocks/>
          </p:cNvGrpSpPr>
          <p:nvPr/>
        </p:nvGrpSpPr>
        <p:grpSpPr bwMode="auto">
          <a:xfrm>
            <a:off x="68580000" y="0"/>
            <a:ext cx="34290000" cy="8572500"/>
            <a:chOff x="7200" y="0"/>
            <a:chExt cx="14400" cy="3601"/>
          </a:xfrm>
        </p:grpSpPr>
      </p:grpSp>
      <p:grpSp>
        <p:nvGrpSpPr>
          <p:cNvPr id="4275" name="Group 1397"/>
          <p:cNvGrpSpPr>
            <a:grpSpLocks/>
          </p:cNvGrpSpPr>
          <p:nvPr/>
        </p:nvGrpSpPr>
        <p:grpSpPr bwMode="auto">
          <a:xfrm>
            <a:off x="102870000" y="0"/>
            <a:ext cx="34290000" cy="8572500"/>
            <a:chOff x="10800" y="0"/>
            <a:chExt cx="14400" cy="3601"/>
          </a:xfrm>
        </p:grpSpPr>
      </p:grpSp>
      <p:grpSp>
        <p:nvGrpSpPr>
          <p:cNvPr id="4276" name="Group 1402"/>
          <p:cNvGrpSpPr>
            <a:grpSpLocks/>
          </p:cNvGrpSpPr>
          <p:nvPr/>
        </p:nvGrpSpPr>
        <p:grpSpPr bwMode="auto">
          <a:xfrm>
            <a:off x="0" y="8572500"/>
            <a:ext cx="34290000" cy="8572500"/>
            <a:chOff x="0" y="900"/>
            <a:chExt cx="14400" cy="3601"/>
          </a:xfrm>
        </p:grpSpPr>
      </p:grpSp>
      <p:grpSp>
        <p:nvGrpSpPr>
          <p:cNvPr id="4277" name="Group 1407"/>
          <p:cNvGrpSpPr>
            <a:grpSpLocks/>
          </p:cNvGrpSpPr>
          <p:nvPr/>
        </p:nvGrpSpPr>
        <p:grpSpPr bwMode="auto">
          <a:xfrm>
            <a:off x="34290000" y="8572500"/>
            <a:ext cx="34290000" cy="8572500"/>
            <a:chOff x="3600" y="900"/>
            <a:chExt cx="14400" cy="3601"/>
          </a:xfrm>
        </p:grpSpPr>
      </p:grpSp>
      <p:grpSp>
        <p:nvGrpSpPr>
          <p:cNvPr id="4278" name="Group 1412"/>
          <p:cNvGrpSpPr>
            <a:grpSpLocks/>
          </p:cNvGrpSpPr>
          <p:nvPr/>
        </p:nvGrpSpPr>
        <p:grpSpPr bwMode="auto">
          <a:xfrm>
            <a:off x="68580000" y="8572500"/>
            <a:ext cx="34290000" cy="8572500"/>
            <a:chOff x="7200" y="900"/>
            <a:chExt cx="14400" cy="3601"/>
          </a:xfrm>
        </p:grpSpPr>
      </p:grpSp>
      <p:grpSp>
        <p:nvGrpSpPr>
          <p:cNvPr id="4279" name="Group 1417"/>
          <p:cNvGrpSpPr>
            <a:grpSpLocks/>
          </p:cNvGrpSpPr>
          <p:nvPr/>
        </p:nvGrpSpPr>
        <p:grpSpPr bwMode="auto">
          <a:xfrm>
            <a:off x="102870000" y="8562975"/>
            <a:ext cx="34290000" cy="8582025"/>
            <a:chOff x="10800" y="899"/>
            <a:chExt cx="14400" cy="3601"/>
          </a:xfrm>
        </p:grpSpPr>
      </p:grpSp>
      <p:grpSp>
        <p:nvGrpSpPr>
          <p:cNvPr id="4280" name="Group 1422"/>
          <p:cNvGrpSpPr>
            <a:grpSpLocks/>
          </p:cNvGrpSpPr>
          <p:nvPr/>
        </p:nvGrpSpPr>
        <p:grpSpPr bwMode="auto">
          <a:xfrm>
            <a:off x="0" y="17135475"/>
            <a:ext cx="137160000" cy="8582025"/>
            <a:chOff x="0" y="1799"/>
            <a:chExt cx="57600" cy="3603"/>
          </a:xfrm>
        </p:grpSpPr>
        <p:grpSp>
          <p:nvGrpSpPr>
            <p:cNvPr id="1423" name="Group 1423"/>
            <p:cNvGrpSpPr>
              <a:grpSpLocks/>
            </p:cNvGrpSpPr>
            <p:nvPr/>
          </p:nvGrpSpPr>
          <p:grpSpPr bwMode="auto">
            <a:xfrm>
              <a:off x="0" y="1801"/>
              <a:ext cx="14400" cy="3601"/>
              <a:chOff x="0" y="1801"/>
              <a:chExt cx="14400" cy="3601"/>
            </a:xfrm>
          </p:grpSpPr>
        </p:grpSp>
        <p:grpSp>
          <p:nvGrpSpPr>
            <p:cNvPr id="1428" name="Group 1428"/>
            <p:cNvGrpSpPr>
              <a:grpSpLocks/>
            </p:cNvGrpSpPr>
            <p:nvPr/>
          </p:nvGrpSpPr>
          <p:grpSpPr bwMode="auto">
            <a:xfrm>
              <a:off x="14400" y="1800"/>
              <a:ext cx="14400" cy="3601"/>
              <a:chOff x="14400" y="1800"/>
              <a:chExt cx="14400" cy="3601"/>
            </a:xfrm>
          </p:grpSpPr>
        </p:grpSp>
        <p:grpSp>
          <p:nvGrpSpPr>
            <p:cNvPr id="1433" name="Group 1433"/>
            <p:cNvGrpSpPr>
              <a:grpSpLocks/>
            </p:cNvGrpSpPr>
            <p:nvPr/>
          </p:nvGrpSpPr>
          <p:grpSpPr bwMode="auto">
            <a:xfrm>
              <a:off x="28800" y="1800"/>
              <a:ext cx="14400" cy="3601"/>
              <a:chOff x="28800" y="1800"/>
              <a:chExt cx="14400" cy="3601"/>
            </a:xfrm>
          </p:grpSpPr>
        </p:grpSp>
        <p:grpSp>
          <p:nvGrpSpPr>
            <p:cNvPr id="1438" name="Group 1438"/>
            <p:cNvGrpSpPr>
              <a:grpSpLocks/>
            </p:cNvGrpSpPr>
            <p:nvPr/>
          </p:nvGrpSpPr>
          <p:grpSpPr bwMode="auto">
            <a:xfrm>
              <a:off x="43200" y="1799"/>
              <a:ext cx="14400" cy="3601"/>
              <a:chOff x="43200" y="1799"/>
              <a:chExt cx="14400" cy="3601"/>
            </a:xfrm>
          </p:grpSpPr>
        </p:grpSp>
      </p:grpSp>
      <p:grpSp>
        <p:nvGrpSpPr>
          <p:cNvPr id="4281" name="Group 1443"/>
          <p:cNvGrpSpPr>
            <a:grpSpLocks/>
          </p:cNvGrpSpPr>
          <p:nvPr/>
        </p:nvGrpSpPr>
        <p:grpSpPr bwMode="auto">
          <a:xfrm>
            <a:off x="0" y="25698450"/>
            <a:ext cx="137160000" cy="8582025"/>
            <a:chOff x="0" y="2698"/>
            <a:chExt cx="57600" cy="3603"/>
          </a:xfrm>
        </p:grpSpPr>
        <p:grpSp>
          <p:nvGrpSpPr>
            <p:cNvPr id="1444" name="Group 1444"/>
            <p:cNvGrpSpPr>
              <a:grpSpLocks/>
            </p:cNvGrpSpPr>
            <p:nvPr/>
          </p:nvGrpSpPr>
          <p:grpSpPr bwMode="auto">
            <a:xfrm>
              <a:off x="0" y="2700"/>
              <a:ext cx="14400" cy="3602"/>
              <a:chOff x="0" y="2700"/>
              <a:chExt cx="14400" cy="3601"/>
            </a:xfrm>
          </p:grpSpPr>
        </p:grpSp>
        <p:grpSp>
          <p:nvGrpSpPr>
            <p:cNvPr id="1449" name="Group 1449"/>
            <p:cNvGrpSpPr>
              <a:grpSpLocks/>
            </p:cNvGrpSpPr>
            <p:nvPr/>
          </p:nvGrpSpPr>
          <p:grpSpPr bwMode="auto">
            <a:xfrm>
              <a:off x="14400" y="2699"/>
              <a:ext cx="14400" cy="3601"/>
              <a:chOff x="14400" y="2699"/>
              <a:chExt cx="14400" cy="3601"/>
            </a:xfrm>
          </p:grpSpPr>
        </p:grpSp>
        <p:grpSp>
          <p:nvGrpSpPr>
            <p:cNvPr id="1454" name="Group 1454"/>
            <p:cNvGrpSpPr>
              <a:grpSpLocks/>
            </p:cNvGrpSpPr>
            <p:nvPr/>
          </p:nvGrpSpPr>
          <p:grpSpPr bwMode="auto">
            <a:xfrm>
              <a:off x="28800" y="2699"/>
              <a:ext cx="14400" cy="3601"/>
              <a:chOff x="28800" y="2699"/>
              <a:chExt cx="14400" cy="3601"/>
            </a:xfrm>
          </p:grpSpPr>
        </p:grpSp>
        <p:grpSp>
          <p:nvGrpSpPr>
            <p:cNvPr id="1459" name="Group 1459"/>
            <p:cNvGrpSpPr>
              <a:grpSpLocks/>
            </p:cNvGrpSpPr>
            <p:nvPr/>
          </p:nvGrpSpPr>
          <p:grpSpPr bwMode="auto">
            <a:xfrm>
              <a:off x="43200" y="2698"/>
              <a:ext cx="14400" cy="3601"/>
              <a:chOff x="43200" y="2698"/>
              <a:chExt cx="14400" cy="3601"/>
            </a:xfrm>
          </p:grpSpPr>
        </p:grpSp>
      </p:grpSp>
      <p:grpSp>
        <p:nvGrpSpPr>
          <p:cNvPr id="4282" name="Group 1464"/>
          <p:cNvGrpSpPr>
            <a:grpSpLocks/>
          </p:cNvGrpSpPr>
          <p:nvPr/>
        </p:nvGrpSpPr>
        <p:grpSpPr bwMode="auto">
          <a:xfrm rot="10800000">
            <a:off x="0" y="128539875"/>
            <a:ext cx="137160000" cy="34290000"/>
            <a:chOff x="0" y="13495"/>
            <a:chExt cx="57600" cy="14394"/>
          </a:xfrm>
        </p:grpSpPr>
        <p:grpSp>
          <p:nvGrpSpPr>
            <p:cNvPr id="1465" name="Group 1465"/>
            <p:cNvGrpSpPr>
              <a:grpSpLocks/>
            </p:cNvGrpSpPr>
            <p:nvPr/>
          </p:nvGrpSpPr>
          <p:grpSpPr bwMode="auto">
            <a:xfrm>
              <a:off x="0" y="13498"/>
              <a:ext cx="14400" cy="3601"/>
              <a:chOff x="0" y="13498"/>
              <a:chExt cx="14400" cy="3601"/>
            </a:xfrm>
          </p:grpSpPr>
        </p:grpSp>
        <p:grpSp>
          <p:nvGrpSpPr>
            <p:cNvPr id="1470" name="Group 1470"/>
            <p:cNvGrpSpPr>
              <a:grpSpLocks/>
            </p:cNvGrpSpPr>
            <p:nvPr/>
          </p:nvGrpSpPr>
          <p:grpSpPr bwMode="auto">
            <a:xfrm>
              <a:off x="14400" y="13497"/>
              <a:ext cx="14400" cy="3601"/>
              <a:chOff x="14400" y="13497"/>
              <a:chExt cx="14400" cy="3601"/>
            </a:xfrm>
          </p:grpSpPr>
        </p:grpSp>
        <p:grpSp>
          <p:nvGrpSpPr>
            <p:cNvPr id="1475" name="Group 1475"/>
            <p:cNvGrpSpPr>
              <a:grpSpLocks/>
            </p:cNvGrpSpPr>
            <p:nvPr/>
          </p:nvGrpSpPr>
          <p:grpSpPr bwMode="auto">
            <a:xfrm>
              <a:off x="28800" y="13497"/>
              <a:ext cx="14400" cy="3601"/>
              <a:chOff x="28800" y="13497"/>
              <a:chExt cx="14400" cy="3601"/>
            </a:xfrm>
          </p:grpSpPr>
        </p:grpSp>
        <p:grpSp>
          <p:nvGrpSpPr>
            <p:cNvPr id="1480" name="Group 1480"/>
            <p:cNvGrpSpPr>
              <a:grpSpLocks/>
            </p:cNvGrpSpPr>
            <p:nvPr/>
          </p:nvGrpSpPr>
          <p:grpSpPr bwMode="auto">
            <a:xfrm>
              <a:off x="43200" y="13495"/>
              <a:ext cx="14400" cy="3602"/>
              <a:chOff x="43200" y="13495"/>
              <a:chExt cx="14400" cy="3601"/>
            </a:xfrm>
          </p:grpSpPr>
        </p:grpSp>
        <p:grpSp>
          <p:nvGrpSpPr>
            <p:cNvPr id="1485" name="Group 1485"/>
            <p:cNvGrpSpPr>
              <a:grpSpLocks/>
            </p:cNvGrpSpPr>
            <p:nvPr/>
          </p:nvGrpSpPr>
          <p:grpSpPr bwMode="auto">
            <a:xfrm>
              <a:off x="0" y="17095"/>
              <a:ext cx="14400" cy="3602"/>
              <a:chOff x="0" y="17095"/>
              <a:chExt cx="14400" cy="3601"/>
            </a:xfrm>
          </p:grpSpPr>
        </p:grpSp>
        <p:grpSp>
          <p:nvGrpSpPr>
            <p:cNvPr id="1490" name="Group 1490"/>
            <p:cNvGrpSpPr>
              <a:grpSpLocks/>
            </p:cNvGrpSpPr>
            <p:nvPr/>
          </p:nvGrpSpPr>
          <p:grpSpPr bwMode="auto">
            <a:xfrm>
              <a:off x="14400" y="17094"/>
              <a:ext cx="14400" cy="3601"/>
              <a:chOff x="14400" y="17094"/>
              <a:chExt cx="14400" cy="3601"/>
            </a:xfrm>
          </p:grpSpPr>
        </p:grpSp>
        <p:grpSp>
          <p:nvGrpSpPr>
            <p:cNvPr id="1495" name="Group 1495"/>
            <p:cNvGrpSpPr>
              <a:grpSpLocks/>
            </p:cNvGrpSpPr>
            <p:nvPr/>
          </p:nvGrpSpPr>
          <p:grpSpPr bwMode="auto">
            <a:xfrm>
              <a:off x="28800" y="17094"/>
              <a:ext cx="14400" cy="3601"/>
              <a:chOff x="28800" y="17094"/>
              <a:chExt cx="14400" cy="3601"/>
            </a:xfrm>
          </p:grpSpPr>
        </p:grpSp>
        <p:grpSp>
          <p:nvGrpSpPr>
            <p:cNvPr id="1500" name="Group 1500"/>
            <p:cNvGrpSpPr>
              <a:grpSpLocks/>
            </p:cNvGrpSpPr>
            <p:nvPr/>
          </p:nvGrpSpPr>
          <p:grpSpPr bwMode="auto">
            <a:xfrm>
              <a:off x="43200" y="17093"/>
              <a:ext cx="14400" cy="3601"/>
              <a:chOff x="43200" y="17093"/>
              <a:chExt cx="14400" cy="3601"/>
            </a:xfrm>
          </p:grpSpPr>
        </p:grpSp>
        <p:grpSp>
          <p:nvGrpSpPr>
            <p:cNvPr id="1505" name="Group 1505"/>
            <p:cNvGrpSpPr>
              <a:grpSpLocks/>
            </p:cNvGrpSpPr>
            <p:nvPr/>
          </p:nvGrpSpPr>
          <p:grpSpPr bwMode="auto">
            <a:xfrm>
              <a:off x="0" y="20691"/>
              <a:ext cx="57600" cy="3603"/>
              <a:chOff x="0" y="20691"/>
              <a:chExt cx="57600" cy="3603"/>
            </a:xfrm>
          </p:grpSpPr>
          <p:grpSp>
            <p:nvGrpSpPr>
              <p:cNvPr id="1506" name="Group 1506"/>
              <p:cNvGrpSpPr>
                <a:grpSpLocks/>
              </p:cNvGrpSpPr>
              <p:nvPr/>
            </p:nvGrpSpPr>
            <p:grpSpPr bwMode="auto">
              <a:xfrm>
                <a:off x="0" y="20693"/>
                <a:ext cx="14400" cy="3601"/>
                <a:chOff x="0" y="20693"/>
                <a:chExt cx="14400" cy="3601"/>
              </a:xfrm>
            </p:grpSpPr>
          </p:grpSp>
          <p:grpSp>
            <p:nvGrpSpPr>
              <p:cNvPr id="1511" name="Group 1511"/>
              <p:cNvGrpSpPr>
                <a:grpSpLocks/>
              </p:cNvGrpSpPr>
              <p:nvPr/>
            </p:nvGrpSpPr>
            <p:grpSpPr bwMode="auto">
              <a:xfrm>
                <a:off x="14400" y="20692"/>
                <a:ext cx="14400" cy="3601"/>
                <a:chOff x="14400" y="20692"/>
                <a:chExt cx="14400" cy="3601"/>
              </a:xfrm>
            </p:grpSpPr>
          </p:grpSp>
          <p:grpSp>
            <p:nvGrpSpPr>
              <p:cNvPr id="1516" name="Group 1516"/>
              <p:cNvGrpSpPr>
                <a:grpSpLocks/>
              </p:cNvGrpSpPr>
              <p:nvPr/>
            </p:nvGrpSpPr>
            <p:grpSpPr bwMode="auto">
              <a:xfrm>
                <a:off x="28800" y="20692"/>
                <a:ext cx="14400" cy="3601"/>
                <a:chOff x="28800" y="20692"/>
                <a:chExt cx="14400" cy="3601"/>
              </a:xfrm>
            </p:grpSpPr>
          </p:grpSp>
          <p:grpSp>
            <p:nvGrpSpPr>
              <p:cNvPr id="1521" name="Group 1521"/>
              <p:cNvGrpSpPr>
                <a:grpSpLocks/>
              </p:cNvGrpSpPr>
              <p:nvPr/>
            </p:nvGrpSpPr>
            <p:grpSpPr bwMode="auto">
              <a:xfrm>
                <a:off x="43200" y="20691"/>
                <a:ext cx="14400" cy="3601"/>
                <a:chOff x="43200" y="20691"/>
                <a:chExt cx="14400" cy="3601"/>
              </a:xfrm>
            </p:grpSpPr>
          </p:grpSp>
        </p:grpSp>
        <p:grpSp>
          <p:nvGrpSpPr>
            <p:cNvPr id="1526" name="Group 1526"/>
            <p:cNvGrpSpPr>
              <a:grpSpLocks/>
            </p:cNvGrpSpPr>
            <p:nvPr/>
          </p:nvGrpSpPr>
          <p:grpSpPr bwMode="auto">
            <a:xfrm>
              <a:off x="0" y="24287"/>
              <a:ext cx="57600" cy="3603"/>
              <a:chOff x="0" y="24287"/>
              <a:chExt cx="57600" cy="3603"/>
            </a:xfrm>
          </p:grpSpPr>
          <p:grpSp>
            <p:nvGrpSpPr>
              <p:cNvPr id="1527" name="Group 1527"/>
              <p:cNvGrpSpPr>
                <a:grpSpLocks/>
              </p:cNvGrpSpPr>
              <p:nvPr/>
            </p:nvGrpSpPr>
            <p:grpSpPr bwMode="auto">
              <a:xfrm>
                <a:off x="0" y="24289"/>
                <a:ext cx="14400" cy="3601"/>
                <a:chOff x="0" y="24289"/>
                <a:chExt cx="14400" cy="3601"/>
              </a:xfrm>
            </p:grpSpPr>
          </p:grpSp>
          <p:grpSp>
            <p:nvGrpSpPr>
              <p:cNvPr id="1532" name="Group 1532"/>
              <p:cNvGrpSpPr>
                <a:grpSpLocks/>
              </p:cNvGrpSpPr>
              <p:nvPr/>
            </p:nvGrpSpPr>
            <p:grpSpPr bwMode="auto">
              <a:xfrm>
                <a:off x="14400" y="24288"/>
                <a:ext cx="14400" cy="3601"/>
                <a:chOff x="14400" y="24288"/>
                <a:chExt cx="14400" cy="3601"/>
              </a:xfrm>
            </p:grpSpPr>
          </p:grpSp>
          <p:grpSp>
            <p:nvGrpSpPr>
              <p:cNvPr id="1537" name="Group 1537"/>
              <p:cNvGrpSpPr>
                <a:grpSpLocks/>
              </p:cNvGrpSpPr>
              <p:nvPr/>
            </p:nvGrpSpPr>
            <p:grpSpPr bwMode="auto">
              <a:xfrm>
                <a:off x="28800" y="24288"/>
                <a:ext cx="14400" cy="3601"/>
                <a:chOff x="28800" y="24288"/>
                <a:chExt cx="14400" cy="3601"/>
              </a:xfrm>
            </p:grpSpPr>
          </p:grpSp>
          <p:grpSp>
            <p:nvGrpSpPr>
              <p:cNvPr id="1542" name="Group 1542"/>
              <p:cNvGrpSpPr>
                <a:grpSpLocks/>
              </p:cNvGrpSpPr>
              <p:nvPr/>
            </p:nvGrpSpPr>
            <p:grpSpPr bwMode="auto">
              <a:xfrm>
                <a:off x="43200" y="24287"/>
                <a:ext cx="14400" cy="3601"/>
                <a:chOff x="43200" y="24287"/>
                <a:chExt cx="14400" cy="3601"/>
              </a:xfrm>
            </p:grpSpPr>
          </p:grpSp>
        </p:grpSp>
      </p:grpSp>
      <p:grpSp>
        <p:nvGrpSpPr>
          <p:cNvPr id="4283" name="Group 1547"/>
          <p:cNvGrpSpPr>
            <a:grpSpLocks/>
          </p:cNvGrpSpPr>
          <p:nvPr/>
        </p:nvGrpSpPr>
        <p:grpSpPr bwMode="auto">
          <a:xfrm>
            <a:off x="0" y="42833925"/>
            <a:ext cx="137160000" cy="34309050"/>
            <a:chOff x="0" y="4497"/>
            <a:chExt cx="14400" cy="3601"/>
          </a:xfrm>
        </p:grpSpPr>
        <p:grpSp>
          <p:nvGrpSpPr>
            <p:cNvPr id="1548" name="Group 1548"/>
            <p:cNvGrpSpPr>
              <a:grpSpLocks/>
            </p:cNvGrpSpPr>
            <p:nvPr/>
          </p:nvGrpSpPr>
          <p:grpSpPr bwMode="auto">
            <a:xfrm>
              <a:off x="0" y="5399"/>
              <a:ext cx="3600" cy="900"/>
              <a:chOff x="0" y="5399"/>
              <a:chExt cx="14400" cy="3601"/>
            </a:xfrm>
          </p:grpSpPr>
        </p:grpSp>
        <p:grpSp>
          <p:nvGrpSpPr>
            <p:cNvPr id="1553" name="Group 1553"/>
            <p:cNvGrpSpPr>
              <a:grpSpLocks/>
            </p:cNvGrpSpPr>
            <p:nvPr/>
          </p:nvGrpSpPr>
          <p:grpSpPr bwMode="auto">
            <a:xfrm>
              <a:off x="3600" y="5399"/>
              <a:ext cx="3600" cy="900"/>
              <a:chOff x="3600" y="5399"/>
              <a:chExt cx="14400" cy="3601"/>
            </a:xfrm>
          </p:grpSpPr>
        </p:grpSp>
        <p:grpSp>
          <p:nvGrpSpPr>
            <p:cNvPr id="1558" name="Group 1558"/>
            <p:cNvGrpSpPr>
              <a:grpSpLocks/>
            </p:cNvGrpSpPr>
            <p:nvPr/>
          </p:nvGrpSpPr>
          <p:grpSpPr bwMode="auto">
            <a:xfrm>
              <a:off x="7200" y="5399"/>
              <a:ext cx="3600" cy="900"/>
              <a:chOff x="7200" y="5399"/>
              <a:chExt cx="14400" cy="3601"/>
            </a:xfrm>
          </p:grpSpPr>
        </p:grpSp>
        <p:grpSp>
          <p:nvGrpSpPr>
            <p:cNvPr id="1563" name="Group 1563"/>
            <p:cNvGrpSpPr>
              <a:grpSpLocks/>
            </p:cNvGrpSpPr>
            <p:nvPr/>
          </p:nvGrpSpPr>
          <p:grpSpPr bwMode="auto">
            <a:xfrm>
              <a:off x="10800" y="5398"/>
              <a:ext cx="3600" cy="901"/>
              <a:chOff x="10800" y="5398"/>
              <a:chExt cx="14400" cy="3601"/>
            </a:xfrm>
          </p:grpSpPr>
        </p:grpSp>
        <p:grpSp>
          <p:nvGrpSpPr>
            <p:cNvPr id="1568" name="Group 1568"/>
            <p:cNvGrpSpPr>
              <a:grpSpLocks/>
            </p:cNvGrpSpPr>
            <p:nvPr/>
          </p:nvGrpSpPr>
          <p:grpSpPr bwMode="auto">
            <a:xfrm>
              <a:off x="0" y="6298"/>
              <a:ext cx="14400" cy="901"/>
              <a:chOff x="0" y="6298"/>
              <a:chExt cx="57600" cy="3603"/>
            </a:xfrm>
          </p:grpSpPr>
          <p:grpSp>
            <p:nvGrpSpPr>
              <p:cNvPr id="1569" name="Group 1569"/>
              <p:cNvGrpSpPr>
                <a:grpSpLocks/>
              </p:cNvGrpSpPr>
              <p:nvPr/>
            </p:nvGrpSpPr>
            <p:grpSpPr bwMode="auto">
              <a:xfrm>
                <a:off x="0" y="6300"/>
                <a:ext cx="14400" cy="3601"/>
                <a:chOff x="0" y="6300"/>
                <a:chExt cx="14400" cy="3601"/>
              </a:xfrm>
            </p:grpSpPr>
          </p:grpSp>
          <p:grpSp>
            <p:nvGrpSpPr>
              <p:cNvPr id="1574" name="Group 1574"/>
              <p:cNvGrpSpPr>
                <a:grpSpLocks/>
              </p:cNvGrpSpPr>
              <p:nvPr/>
            </p:nvGrpSpPr>
            <p:grpSpPr bwMode="auto">
              <a:xfrm>
                <a:off x="14400" y="6299"/>
                <a:ext cx="14400" cy="3601"/>
                <a:chOff x="14400" y="6299"/>
                <a:chExt cx="14400" cy="3601"/>
              </a:xfrm>
            </p:grpSpPr>
          </p:grpSp>
          <p:grpSp>
            <p:nvGrpSpPr>
              <p:cNvPr id="1579" name="Group 1579"/>
              <p:cNvGrpSpPr>
                <a:grpSpLocks/>
              </p:cNvGrpSpPr>
              <p:nvPr/>
            </p:nvGrpSpPr>
            <p:grpSpPr bwMode="auto">
              <a:xfrm>
                <a:off x="28800" y="6299"/>
                <a:ext cx="14400" cy="3601"/>
                <a:chOff x="28800" y="6299"/>
                <a:chExt cx="14400" cy="3601"/>
              </a:xfrm>
            </p:grpSpPr>
          </p:grpSp>
          <p:grpSp>
            <p:nvGrpSpPr>
              <p:cNvPr id="1584" name="Group 1584"/>
              <p:cNvGrpSpPr>
                <a:grpSpLocks/>
              </p:cNvGrpSpPr>
              <p:nvPr/>
            </p:nvGrpSpPr>
            <p:grpSpPr bwMode="auto">
              <a:xfrm>
                <a:off x="43200" y="6298"/>
                <a:ext cx="14400" cy="3601"/>
                <a:chOff x="43200" y="6298"/>
                <a:chExt cx="14400" cy="3601"/>
              </a:xfrm>
            </p:grpSpPr>
          </p:grpSp>
        </p:grpSp>
        <p:grpSp>
          <p:nvGrpSpPr>
            <p:cNvPr id="1589" name="Group 1589"/>
            <p:cNvGrpSpPr>
              <a:grpSpLocks/>
            </p:cNvGrpSpPr>
            <p:nvPr/>
          </p:nvGrpSpPr>
          <p:grpSpPr bwMode="auto">
            <a:xfrm>
              <a:off x="0" y="7198"/>
              <a:ext cx="14400" cy="901"/>
              <a:chOff x="0" y="7197"/>
              <a:chExt cx="57600" cy="3603"/>
            </a:xfrm>
          </p:grpSpPr>
          <p:grpSp>
            <p:nvGrpSpPr>
              <p:cNvPr id="1590" name="Group 1590"/>
              <p:cNvGrpSpPr>
                <a:grpSpLocks/>
              </p:cNvGrpSpPr>
              <p:nvPr/>
            </p:nvGrpSpPr>
            <p:grpSpPr bwMode="auto">
              <a:xfrm>
                <a:off x="0" y="7200"/>
                <a:ext cx="14400" cy="3601"/>
                <a:chOff x="0" y="7200"/>
                <a:chExt cx="14400" cy="3601"/>
              </a:xfrm>
            </p:grpSpPr>
          </p:grpSp>
          <p:grpSp>
            <p:nvGrpSpPr>
              <p:cNvPr id="1595" name="Group 1595"/>
              <p:cNvGrpSpPr>
                <a:grpSpLocks/>
              </p:cNvGrpSpPr>
              <p:nvPr/>
            </p:nvGrpSpPr>
            <p:grpSpPr bwMode="auto">
              <a:xfrm>
                <a:off x="14400" y="7199"/>
                <a:ext cx="14400" cy="3601"/>
                <a:chOff x="14400" y="7199"/>
                <a:chExt cx="14400" cy="3601"/>
              </a:xfrm>
            </p:grpSpPr>
          </p:grpSp>
          <p:grpSp>
            <p:nvGrpSpPr>
              <p:cNvPr id="1600" name="Group 1600"/>
              <p:cNvGrpSpPr>
                <a:grpSpLocks/>
              </p:cNvGrpSpPr>
              <p:nvPr/>
            </p:nvGrpSpPr>
            <p:grpSpPr bwMode="auto">
              <a:xfrm>
                <a:off x="28800" y="7199"/>
                <a:ext cx="14400" cy="3601"/>
                <a:chOff x="28800" y="7199"/>
                <a:chExt cx="14400" cy="3601"/>
              </a:xfrm>
            </p:grpSpPr>
          </p:grpSp>
          <p:grpSp>
            <p:nvGrpSpPr>
              <p:cNvPr id="1605" name="Group 1605"/>
              <p:cNvGrpSpPr>
                <a:grpSpLocks/>
              </p:cNvGrpSpPr>
              <p:nvPr/>
            </p:nvGrpSpPr>
            <p:grpSpPr bwMode="auto">
              <a:xfrm>
                <a:off x="43200" y="7197"/>
                <a:ext cx="14400" cy="3602"/>
                <a:chOff x="43200" y="7197"/>
                <a:chExt cx="14400" cy="3601"/>
              </a:xfrm>
            </p:grpSpPr>
          </p:grpSp>
        </p:grpSp>
        <p:grpSp>
          <p:nvGrpSpPr>
            <p:cNvPr id="1610" name="Group 1610"/>
            <p:cNvGrpSpPr>
              <a:grpSpLocks/>
            </p:cNvGrpSpPr>
            <p:nvPr/>
          </p:nvGrpSpPr>
          <p:grpSpPr bwMode="auto">
            <a:xfrm>
              <a:off x="0" y="4497"/>
              <a:ext cx="14400" cy="901"/>
              <a:chOff x="0" y="4497"/>
              <a:chExt cx="57600" cy="3603"/>
            </a:xfrm>
          </p:grpSpPr>
          <p:grpSp>
            <p:nvGrpSpPr>
              <p:cNvPr id="1611" name="Group 1611"/>
              <p:cNvGrpSpPr>
                <a:grpSpLocks/>
              </p:cNvGrpSpPr>
              <p:nvPr/>
            </p:nvGrpSpPr>
            <p:grpSpPr bwMode="auto">
              <a:xfrm>
                <a:off x="0" y="4499"/>
                <a:ext cx="14400" cy="3601"/>
                <a:chOff x="0" y="4499"/>
                <a:chExt cx="14400" cy="3601"/>
              </a:xfrm>
            </p:grpSpPr>
          </p:grpSp>
          <p:grpSp>
            <p:nvGrpSpPr>
              <p:cNvPr id="1616" name="Group 1616"/>
              <p:cNvGrpSpPr>
                <a:grpSpLocks/>
              </p:cNvGrpSpPr>
              <p:nvPr/>
            </p:nvGrpSpPr>
            <p:grpSpPr bwMode="auto">
              <a:xfrm>
                <a:off x="14400" y="4498"/>
                <a:ext cx="14400" cy="3601"/>
                <a:chOff x="14400" y="4498"/>
                <a:chExt cx="14400" cy="3601"/>
              </a:xfrm>
            </p:grpSpPr>
          </p:grpSp>
          <p:grpSp>
            <p:nvGrpSpPr>
              <p:cNvPr id="1621" name="Group 1621"/>
              <p:cNvGrpSpPr>
                <a:grpSpLocks/>
              </p:cNvGrpSpPr>
              <p:nvPr/>
            </p:nvGrpSpPr>
            <p:grpSpPr bwMode="auto">
              <a:xfrm>
                <a:off x="28800" y="4498"/>
                <a:ext cx="14400" cy="3601"/>
                <a:chOff x="28800" y="4498"/>
                <a:chExt cx="14400" cy="3601"/>
              </a:xfrm>
            </p:grpSpPr>
          </p:grpSp>
          <p:grpSp>
            <p:nvGrpSpPr>
              <p:cNvPr id="1626" name="Group 1626"/>
              <p:cNvGrpSpPr>
                <a:grpSpLocks/>
              </p:cNvGrpSpPr>
              <p:nvPr/>
            </p:nvGrpSpPr>
            <p:grpSpPr bwMode="auto">
              <a:xfrm>
                <a:off x="43200" y="4497"/>
                <a:ext cx="14400" cy="3601"/>
                <a:chOff x="43200" y="4497"/>
                <a:chExt cx="14400" cy="3601"/>
              </a:xfrm>
            </p:grpSpPr>
          </p:grpSp>
        </p:grpSp>
      </p:grpSp>
      <p:grpSp>
        <p:nvGrpSpPr>
          <p:cNvPr id="4284" name="Group 1631"/>
          <p:cNvGrpSpPr>
            <a:grpSpLocks/>
          </p:cNvGrpSpPr>
          <p:nvPr/>
        </p:nvGrpSpPr>
        <p:grpSpPr bwMode="auto">
          <a:xfrm>
            <a:off x="0" y="85686900"/>
            <a:ext cx="137160000" cy="34309050"/>
            <a:chOff x="0" y="8996"/>
            <a:chExt cx="14400" cy="3601"/>
          </a:xfrm>
        </p:grpSpPr>
        <p:grpSp>
          <p:nvGrpSpPr>
            <p:cNvPr id="1632" name="Group 1632"/>
            <p:cNvGrpSpPr>
              <a:grpSpLocks/>
            </p:cNvGrpSpPr>
            <p:nvPr/>
          </p:nvGrpSpPr>
          <p:grpSpPr bwMode="auto">
            <a:xfrm>
              <a:off x="0" y="9898"/>
              <a:ext cx="3600" cy="901"/>
              <a:chOff x="0" y="9898"/>
              <a:chExt cx="14400" cy="3601"/>
            </a:xfrm>
          </p:grpSpPr>
        </p:grpSp>
        <p:grpSp>
          <p:nvGrpSpPr>
            <p:cNvPr id="1637" name="Group 1637"/>
            <p:cNvGrpSpPr>
              <a:grpSpLocks/>
            </p:cNvGrpSpPr>
            <p:nvPr/>
          </p:nvGrpSpPr>
          <p:grpSpPr bwMode="auto">
            <a:xfrm>
              <a:off x="3600" y="9898"/>
              <a:ext cx="3600" cy="901"/>
              <a:chOff x="3600" y="9898"/>
              <a:chExt cx="14400" cy="3601"/>
            </a:xfrm>
          </p:grpSpPr>
        </p:grpSp>
        <p:grpSp>
          <p:nvGrpSpPr>
            <p:cNvPr id="1642" name="Group 1642"/>
            <p:cNvGrpSpPr>
              <a:grpSpLocks/>
            </p:cNvGrpSpPr>
            <p:nvPr/>
          </p:nvGrpSpPr>
          <p:grpSpPr bwMode="auto">
            <a:xfrm>
              <a:off x="7200" y="9898"/>
              <a:ext cx="3600" cy="901"/>
              <a:chOff x="7200" y="9898"/>
              <a:chExt cx="14400" cy="3601"/>
            </a:xfrm>
          </p:grpSpPr>
        </p:grpSp>
        <p:grpSp>
          <p:nvGrpSpPr>
            <p:cNvPr id="1647" name="Group 1647"/>
            <p:cNvGrpSpPr>
              <a:grpSpLocks/>
            </p:cNvGrpSpPr>
            <p:nvPr/>
          </p:nvGrpSpPr>
          <p:grpSpPr bwMode="auto">
            <a:xfrm>
              <a:off x="10800" y="9898"/>
              <a:ext cx="3600" cy="900"/>
              <a:chOff x="10800" y="9898"/>
              <a:chExt cx="14400" cy="3601"/>
            </a:xfrm>
          </p:grpSpPr>
        </p:grpSp>
        <p:grpSp>
          <p:nvGrpSpPr>
            <p:cNvPr id="1652" name="Group 1652"/>
            <p:cNvGrpSpPr>
              <a:grpSpLocks/>
            </p:cNvGrpSpPr>
            <p:nvPr/>
          </p:nvGrpSpPr>
          <p:grpSpPr bwMode="auto">
            <a:xfrm>
              <a:off x="0" y="10798"/>
              <a:ext cx="14400" cy="901"/>
              <a:chOff x="0" y="10798"/>
              <a:chExt cx="57600" cy="3603"/>
            </a:xfrm>
          </p:grpSpPr>
          <p:grpSp>
            <p:nvGrpSpPr>
              <p:cNvPr id="1653" name="Group 1653"/>
              <p:cNvGrpSpPr>
                <a:grpSpLocks/>
              </p:cNvGrpSpPr>
              <p:nvPr/>
            </p:nvGrpSpPr>
            <p:grpSpPr bwMode="auto">
              <a:xfrm>
                <a:off x="0" y="10800"/>
                <a:ext cx="14400" cy="3601"/>
                <a:chOff x="0" y="10800"/>
                <a:chExt cx="14400" cy="3601"/>
              </a:xfrm>
            </p:grpSpPr>
          </p:grpSp>
          <p:grpSp>
            <p:nvGrpSpPr>
              <p:cNvPr id="1658" name="Group 1658"/>
              <p:cNvGrpSpPr>
                <a:grpSpLocks/>
              </p:cNvGrpSpPr>
              <p:nvPr/>
            </p:nvGrpSpPr>
            <p:grpSpPr bwMode="auto">
              <a:xfrm>
                <a:off x="14400" y="10799"/>
                <a:ext cx="14400" cy="3601"/>
                <a:chOff x="14400" y="10799"/>
                <a:chExt cx="14400" cy="3601"/>
              </a:xfrm>
            </p:grpSpPr>
          </p:grpSp>
          <p:grpSp>
            <p:nvGrpSpPr>
              <p:cNvPr id="1663" name="Group 1663"/>
              <p:cNvGrpSpPr>
                <a:grpSpLocks/>
              </p:cNvGrpSpPr>
              <p:nvPr/>
            </p:nvGrpSpPr>
            <p:grpSpPr bwMode="auto">
              <a:xfrm>
                <a:off x="28800" y="10799"/>
                <a:ext cx="14400" cy="3601"/>
                <a:chOff x="28800" y="10799"/>
                <a:chExt cx="14400" cy="3601"/>
              </a:xfrm>
            </p:grpSpPr>
          </p:grpSp>
          <p:grpSp>
            <p:nvGrpSpPr>
              <p:cNvPr id="1668" name="Group 1668"/>
              <p:cNvGrpSpPr>
                <a:grpSpLocks/>
              </p:cNvGrpSpPr>
              <p:nvPr/>
            </p:nvGrpSpPr>
            <p:grpSpPr bwMode="auto">
              <a:xfrm>
                <a:off x="43200" y="10798"/>
                <a:ext cx="14400" cy="3601"/>
                <a:chOff x="43200" y="10798"/>
                <a:chExt cx="14400" cy="3601"/>
              </a:xfrm>
            </p:grpSpPr>
          </p:grpSp>
        </p:grpSp>
        <p:grpSp>
          <p:nvGrpSpPr>
            <p:cNvPr id="1673" name="Group 1673"/>
            <p:cNvGrpSpPr>
              <a:grpSpLocks/>
            </p:cNvGrpSpPr>
            <p:nvPr/>
          </p:nvGrpSpPr>
          <p:grpSpPr bwMode="auto">
            <a:xfrm>
              <a:off x="0" y="11697"/>
              <a:ext cx="14400" cy="901"/>
              <a:chOff x="0" y="11697"/>
              <a:chExt cx="57600" cy="3603"/>
            </a:xfrm>
          </p:grpSpPr>
          <p:grpSp>
            <p:nvGrpSpPr>
              <p:cNvPr id="1674" name="Group 1674"/>
              <p:cNvGrpSpPr>
                <a:grpSpLocks/>
              </p:cNvGrpSpPr>
              <p:nvPr/>
            </p:nvGrpSpPr>
            <p:grpSpPr bwMode="auto">
              <a:xfrm>
                <a:off x="0" y="11699"/>
                <a:ext cx="14400" cy="3601"/>
                <a:chOff x="0" y="11699"/>
                <a:chExt cx="14400" cy="3601"/>
              </a:xfrm>
            </p:grpSpPr>
          </p:grpSp>
          <p:grpSp>
            <p:nvGrpSpPr>
              <p:cNvPr id="1679" name="Group 1679"/>
              <p:cNvGrpSpPr>
                <a:grpSpLocks/>
              </p:cNvGrpSpPr>
              <p:nvPr/>
            </p:nvGrpSpPr>
            <p:grpSpPr bwMode="auto">
              <a:xfrm>
                <a:off x="14400" y="11698"/>
                <a:ext cx="14400" cy="3601"/>
                <a:chOff x="14400" y="11698"/>
                <a:chExt cx="14400" cy="3601"/>
              </a:xfrm>
            </p:grpSpPr>
          </p:grpSp>
          <p:grpSp>
            <p:nvGrpSpPr>
              <p:cNvPr id="1684" name="Group 1684"/>
              <p:cNvGrpSpPr>
                <a:grpSpLocks/>
              </p:cNvGrpSpPr>
              <p:nvPr/>
            </p:nvGrpSpPr>
            <p:grpSpPr bwMode="auto">
              <a:xfrm>
                <a:off x="28800" y="11698"/>
                <a:ext cx="14400" cy="3601"/>
                <a:chOff x="28800" y="11698"/>
                <a:chExt cx="14400" cy="3601"/>
              </a:xfrm>
            </p:grpSpPr>
          </p:grpSp>
          <p:grpSp>
            <p:nvGrpSpPr>
              <p:cNvPr id="1689" name="Group 1689"/>
              <p:cNvGrpSpPr>
                <a:grpSpLocks/>
              </p:cNvGrpSpPr>
              <p:nvPr/>
            </p:nvGrpSpPr>
            <p:grpSpPr bwMode="auto">
              <a:xfrm>
                <a:off x="43200" y="11697"/>
                <a:ext cx="14400" cy="3601"/>
                <a:chOff x="43200" y="11697"/>
                <a:chExt cx="14400" cy="3601"/>
              </a:xfrm>
            </p:grpSpPr>
          </p:grpSp>
        </p:grpSp>
        <p:grpSp>
          <p:nvGrpSpPr>
            <p:cNvPr id="1694" name="Group 1694"/>
            <p:cNvGrpSpPr>
              <a:grpSpLocks/>
            </p:cNvGrpSpPr>
            <p:nvPr/>
          </p:nvGrpSpPr>
          <p:grpSpPr bwMode="auto">
            <a:xfrm>
              <a:off x="0" y="8996"/>
              <a:ext cx="14400" cy="901"/>
              <a:chOff x="0" y="8996"/>
              <a:chExt cx="57600" cy="3603"/>
            </a:xfrm>
          </p:grpSpPr>
          <p:grpSp>
            <p:nvGrpSpPr>
              <p:cNvPr id="1695" name="Group 1695"/>
              <p:cNvGrpSpPr>
                <a:grpSpLocks/>
              </p:cNvGrpSpPr>
              <p:nvPr/>
            </p:nvGrpSpPr>
            <p:grpSpPr bwMode="auto">
              <a:xfrm>
                <a:off x="0" y="8998"/>
                <a:ext cx="14400" cy="3601"/>
                <a:chOff x="0" y="8998"/>
                <a:chExt cx="14400" cy="3601"/>
              </a:xfrm>
            </p:grpSpPr>
          </p:grpSp>
          <p:grpSp>
            <p:nvGrpSpPr>
              <p:cNvPr id="1700" name="Group 1700"/>
              <p:cNvGrpSpPr>
                <a:grpSpLocks/>
              </p:cNvGrpSpPr>
              <p:nvPr/>
            </p:nvGrpSpPr>
            <p:grpSpPr bwMode="auto">
              <a:xfrm>
                <a:off x="14400" y="8997"/>
                <a:ext cx="14400" cy="3601"/>
                <a:chOff x="14400" y="8997"/>
                <a:chExt cx="14400" cy="3601"/>
              </a:xfrm>
            </p:grpSpPr>
          </p:grpSp>
          <p:grpSp>
            <p:nvGrpSpPr>
              <p:cNvPr id="1705" name="Group 1705"/>
              <p:cNvGrpSpPr>
                <a:grpSpLocks/>
              </p:cNvGrpSpPr>
              <p:nvPr/>
            </p:nvGrpSpPr>
            <p:grpSpPr bwMode="auto">
              <a:xfrm>
                <a:off x="28800" y="8997"/>
                <a:ext cx="14400" cy="3601"/>
                <a:chOff x="28800" y="8997"/>
                <a:chExt cx="14400" cy="3601"/>
              </a:xfrm>
            </p:grpSpPr>
          </p:grpSp>
          <p:grpSp>
            <p:nvGrpSpPr>
              <p:cNvPr id="1710" name="Group 1710"/>
              <p:cNvGrpSpPr>
                <a:grpSpLocks/>
              </p:cNvGrpSpPr>
              <p:nvPr/>
            </p:nvGrpSpPr>
            <p:grpSpPr bwMode="auto">
              <a:xfrm>
                <a:off x="43200" y="8996"/>
                <a:ext cx="14400" cy="3601"/>
                <a:chOff x="43200" y="8996"/>
                <a:chExt cx="14400" cy="3601"/>
              </a:xfrm>
            </p:grpSpPr>
          </p:grpSp>
        </p:grpSp>
      </p:grpSp>
      <p:grpSp>
        <p:nvGrpSpPr>
          <p:cNvPr id="4004" name="Group 932"/>
          <p:cNvGrpSpPr>
            <a:grpSpLocks/>
          </p:cNvGrpSpPr>
          <p:nvPr/>
        </p:nvGrpSpPr>
        <p:grpSpPr bwMode="auto">
          <a:xfrm>
            <a:off x="0" y="0"/>
            <a:ext cx="1530350" cy="1530350"/>
            <a:chOff x="0" y="0"/>
            <a:chExt cx="15299" cy="15300"/>
          </a:xfrm>
        </p:grpSpPr>
        <p:grpSp>
          <p:nvGrpSpPr>
            <p:cNvPr id="1980" name="Group 1980"/>
            <p:cNvGrpSpPr>
              <a:grpSpLocks/>
            </p:cNvGrpSpPr>
            <p:nvPr/>
          </p:nvGrpSpPr>
          <p:grpSpPr bwMode="auto">
            <a:xfrm>
              <a:off x="0" y="1"/>
              <a:ext cx="7200" cy="7199"/>
              <a:chOff x="0" y="1"/>
              <a:chExt cx="7200" cy="7199"/>
            </a:xfrm>
          </p:grpSpPr>
        </p:grpSp>
        <p:grpSp>
          <p:nvGrpSpPr>
            <p:cNvPr id="2045" name="Group 2045"/>
            <p:cNvGrpSpPr>
              <a:grpSpLocks/>
            </p:cNvGrpSpPr>
            <p:nvPr/>
          </p:nvGrpSpPr>
          <p:grpSpPr bwMode="auto">
            <a:xfrm rot="5400000">
              <a:off x="8100" y="0"/>
              <a:ext cx="7200" cy="7199"/>
              <a:chOff x="8100" y="0"/>
              <a:chExt cx="7200" cy="7199"/>
            </a:xfrm>
          </p:grpSpPr>
        </p:grpSp>
      </p:grpSp>
      <p:grpSp>
        <p:nvGrpSpPr>
          <p:cNvPr id="4285" name="Group 2110"/>
          <p:cNvGrpSpPr>
            <a:grpSpLocks/>
          </p:cNvGrpSpPr>
          <p:nvPr/>
        </p:nvGrpSpPr>
        <p:grpSpPr bwMode="auto">
          <a:xfrm rot="10800000">
            <a:off x="0" y="77142975"/>
            <a:ext cx="145722975" cy="68589525"/>
            <a:chOff x="0" y="8099"/>
            <a:chExt cx="15299" cy="7200"/>
          </a:xfrm>
        </p:grpSpPr>
        <p:grpSp>
          <p:nvGrpSpPr>
            <p:cNvPr id="2111" name="Group 2111"/>
            <p:cNvGrpSpPr>
              <a:grpSpLocks/>
            </p:cNvGrpSpPr>
            <p:nvPr/>
          </p:nvGrpSpPr>
          <p:grpSpPr bwMode="auto">
            <a:xfrm>
              <a:off x="0" y="8100"/>
              <a:ext cx="7200" cy="7200"/>
              <a:chOff x="0" y="8100"/>
              <a:chExt cx="7200" cy="7199"/>
            </a:xfrm>
          </p:grpSpPr>
        </p:grpSp>
        <p:grpSp>
          <p:nvGrpSpPr>
            <p:cNvPr id="2176" name="Group 2176"/>
            <p:cNvGrpSpPr>
              <a:grpSpLocks/>
            </p:cNvGrpSpPr>
            <p:nvPr/>
          </p:nvGrpSpPr>
          <p:grpSpPr bwMode="auto">
            <a:xfrm rot="5400000">
              <a:off x="8100" y="8099"/>
              <a:ext cx="7200" cy="7199"/>
              <a:chOff x="8099" y="8099"/>
              <a:chExt cx="7200" cy="7199"/>
            </a:xfrm>
          </p:grpSpPr>
        </p:grpSp>
      </p:grpSp>
    </p:spTree>
    <p:extLst>
      <p:ext uri="{BB962C8B-B14F-4D97-AF65-F5344CB8AC3E}">
        <p14:creationId xmlns:p14="http://schemas.microsoft.com/office/powerpoint/2010/main" val="2718983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60" y="2825009"/>
            <a:ext cx="6253549" cy="38907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88" y="365125"/>
            <a:ext cx="11989752" cy="1325563"/>
          </a:xfrm>
        </p:spPr>
        <p:txBody>
          <a:bodyPr/>
          <a:lstStyle/>
          <a:p>
            <a:r>
              <a:rPr lang="en-US" dirty="0" smtClean="0"/>
              <a:t>Chapter 7: Communications hiding and performance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5486" y="1410554"/>
            <a:ext cx="4784674" cy="1750279"/>
            <a:chOff x="315117" y="1410554"/>
            <a:chExt cx="6078705" cy="18418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119" y="1410554"/>
              <a:ext cx="6078703" cy="14725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" name="Rectangle 6"/>
            <p:cNvSpPr/>
            <p:nvPr/>
          </p:nvSpPr>
          <p:spPr>
            <a:xfrm>
              <a:off x="315117" y="2883100"/>
              <a:ext cx="607870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i="1" dirty="0" smtClean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Illustration of MPI communication time hiding </a:t>
              </a:r>
              <a:endParaRPr lang="en-US" i="1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10" y="3545734"/>
            <a:ext cx="3862792" cy="21235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5574" y="5669279"/>
            <a:ext cx="384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NVVP screenshot showing </a:t>
            </a:r>
            <a:r>
              <a:rPr lang="en-US" dirty="0"/>
              <a:t>multi-device </a:t>
            </a:r>
            <a:r>
              <a:rPr lang="en-US" dirty="0" smtClean="0"/>
              <a:t>with MPI and </a:t>
            </a:r>
            <a:r>
              <a:rPr lang="en-US" dirty="0"/>
              <a:t>computation overlap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grpSp>
        <p:nvGrpSpPr>
          <p:cNvPr id="5122" name="Group 531"/>
          <p:cNvGrpSpPr>
            <a:grpSpLocks/>
          </p:cNvGrpSpPr>
          <p:nvPr/>
        </p:nvGrpSpPr>
        <p:grpSpPr bwMode="auto">
          <a:xfrm rot="5400000">
            <a:off x="0" y="0"/>
            <a:ext cx="1439862" cy="1709738"/>
            <a:chOff x="1347" y="-1347"/>
            <a:chExt cx="14400" cy="17095"/>
          </a:xfrm>
        </p:grpSpPr>
      </p:grpSp>
      <p:grpSp>
        <p:nvGrpSpPr>
          <p:cNvPr id="719" name="Group 719"/>
          <p:cNvGrpSpPr>
            <a:grpSpLocks/>
          </p:cNvGrpSpPr>
          <p:nvPr/>
        </p:nvGrpSpPr>
        <p:grpSpPr bwMode="auto">
          <a:xfrm>
            <a:off x="47120175" y="-12830175"/>
            <a:ext cx="34290000" cy="8572500"/>
            <a:chOff x="4947" y="-1347"/>
            <a:chExt cx="14400" cy="3601"/>
          </a:xfrm>
        </p:grpSpPr>
      </p:grpSp>
      <p:grpSp>
        <p:nvGrpSpPr>
          <p:cNvPr id="724" name="Group 724"/>
          <p:cNvGrpSpPr>
            <a:grpSpLocks/>
          </p:cNvGrpSpPr>
          <p:nvPr/>
        </p:nvGrpSpPr>
        <p:grpSpPr bwMode="auto">
          <a:xfrm>
            <a:off x="81410175" y="-12830175"/>
            <a:ext cx="34290000" cy="8572500"/>
            <a:chOff x="8547" y="-1347"/>
            <a:chExt cx="14400" cy="3601"/>
          </a:xfrm>
        </p:grpSpPr>
      </p:grpSp>
      <p:grpSp>
        <p:nvGrpSpPr>
          <p:cNvPr id="729" name="Group 729"/>
          <p:cNvGrpSpPr>
            <a:grpSpLocks/>
          </p:cNvGrpSpPr>
          <p:nvPr/>
        </p:nvGrpSpPr>
        <p:grpSpPr bwMode="auto">
          <a:xfrm>
            <a:off x="115700175" y="-12830175"/>
            <a:ext cx="34290000" cy="8572500"/>
            <a:chOff x="12147" y="-1347"/>
            <a:chExt cx="14400" cy="3601"/>
          </a:xfrm>
        </p:grpSpPr>
      </p:grpSp>
      <p:grpSp>
        <p:nvGrpSpPr>
          <p:cNvPr id="734" name="Group 734"/>
          <p:cNvGrpSpPr>
            <a:grpSpLocks/>
          </p:cNvGrpSpPr>
          <p:nvPr/>
        </p:nvGrpSpPr>
        <p:grpSpPr bwMode="auto">
          <a:xfrm>
            <a:off x="12830175" y="-4257675"/>
            <a:ext cx="34290000" cy="8562975"/>
            <a:chOff x="1347" y="-447"/>
            <a:chExt cx="14400" cy="3601"/>
          </a:xfrm>
        </p:grpSpPr>
      </p:grpSp>
      <p:grpSp>
        <p:nvGrpSpPr>
          <p:cNvPr id="739" name="Group 739"/>
          <p:cNvGrpSpPr>
            <a:grpSpLocks/>
          </p:cNvGrpSpPr>
          <p:nvPr/>
        </p:nvGrpSpPr>
        <p:grpSpPr bwMode="auto">
          <a:xfrm>
            <a:off x="47120175" y="-4257675"/>
            <a:ext cx="34290000" cy="8562975"/>
            <a:chOff x="4947" y="-447"/>
            <a:chExt cx="14400" cy="3601"/>
          </a:xfrm>
        </p:grpSpPr>
      </p:grpSp>
      <p:grpSp>
        <p:nvGrpSpPr>
          <p:cNvPr id="744" name="Group 744"/>
          <p:cNvGrpSpPr>
            <a:grpSpLocks/>
          </p:cNvGrpSpPr>
          <p:nvPr/>
        </p:nvGrpSpPr>
        <p:grpSpPr bwMode="auto">
          <a:xfrm>
            <a:off x="81410175" y="-4257675"/>
            <a:ext cx="34290000" cy="8562975"/>
            <a:chOff x="8547" y="-447"/>
            <a:chExt cx="14400" cy="3601"/>
          </a:xfrm>
        </p:grpSpPr>
      </p:grpSp>
      <p:grpSp>
        <p:nvGrpSpPr>
          <p:cNvPr id="749" name="Group 749"/>
          <p:cNvGrpSpPr>
            <a:grpSpLocks/>
          </p:cNvGrpSpPr>
          <p:nvPr/>
        </p:nvGrpSpPr>
        <p:grpSpPr bwMode="auto">
          <a:xfrm>
            <a:off x="115700175" y="-4267200"/>
            <a:ext cx="34290000" cy="8572500"/>
            <a:chOff x="12147" y="-448"/>
            <a:chExt cx="14400" cy="3601"/>
          </a:xfrm>
        </p:grpSpPr>
      </p:grpSp>
      <p:grpSp>
        <p:nvGrpSpPr>
          <p:cNvPr id="754" name="Group 754"/>
          <p:cNvGrpSpPr>
            <a:grpSpLocks/>
          </p:cNvGrpSpPr>
          <p:nvPr/>
        </p:nvGrpSpPr>
        <p:grpSpPr bwMode="auto">
          <a:xfrm>
            <a:off x="12830175" y="4295775"/>
            <a:ext cx="137160000" cy="8582025"/>
            <a:chOff x="1347" y="451"/>
            <a:chExt cx="57600" cy="3603"/>
          </a:xfrm>
        </p:grpSpPr>
        <p:grpSp>
          <p:nvGrpSpPr>
            <p:cNvPr id="3" name="Group 755"/>
            <p:cNvGrpSpPr>
              <a:grpSpLocks/>
            </p:cNvGrpSpPr>
            <p:nvPr/>
          </p:nvGrpSpPr>
          <p:grpSpPr bwMode="auto">
            <a:xfrm>
              <a:off x="1347" y="453"/>
              <a:ext cx="14400" cy="3601"/>
              <a:chOff x="1347" y="453"/>
              <a:chExt cx="14400" cy="3601"/>
            </a:xfrm>
          </p:grpSpPr>
        </p:grpSp>
        <p:grpSp>
          <p:nvGrpSpPr>
            <p:cNvPr id="4" name="Group 760"/>
            <p:cNvGrpSpPr>
              <a:grpSpLocks/>
            </p:cNvGrpSpPr>
            <p:nvPr/>
          </p:nvGrpSpPr>
          <p:grpSpPr bwMode="auto">
            <a:xfrm>
              <a:off x="15747" y="452"/>
              <a:ext cx="14400" cy="3601"/>
              <a:chOff x="15747" y="452"/>
              <a:chExt cx="14400" cy="3601"/>
            </a:xfrm>
          </p:grpSpPr>
        </p:grpSp>
        <p:grpSp>
          <p:nvGrpSpPr>
            <p:cNvPr id="5" name="Group 765"/>
            <p:cNvGrpSpPr>
              <a:grpSpLocks/>
            </p:cNvGrpSpPr>
            <p:nvPr/>
          </p:nvGrpSpPr>
          <p:grpSpPr bwMode="auto">
            <a:xfrm>
              <a:off x="30147" y="452"/>
              <a:ext cx="14400" cy="3601"/>
              <a:chOff x="30147" y="452"/>
              <a:chExt cx="14400" cy="3601"/>
            </a:xfrm>
          </p:grpSpPr>
        </p:grpSp>
        <p:grpSp>
          <p:nvGrpSpPr>
            <p:cNvPr id="12" name="Group 770"/>
            <p:cNvGrpSpPr>
              <a:grpSpLocks/>
            </p:cNvGrpSpPr>
            <p:nvPr/>
          </p:nvGrpSpPr>
          <p:grpSpPr bwMode="auto">
            <a:xfrm>
              <a:off x="44547" y="451"/>
              <a:ext cx="14400" cy="3601"/>
              <a:chOff x="44547" y="451"/>
              <a:chExt cx="14400" cy="3601"/>
            </a:xfrm>
          </p:grpSpPr>
        </p:grpSp>
      </p:grpSp>
      <p:grpSp>
        <p:nvGrpSpPr>
          <p:cNvPr id="775" name="Group 775"/>
          <p:cNvGrpSpPr>
            <a:grpSpLocks/>
          </p:cNvGrpSpPr>
          <p:nvPr/>
        </p:nvGrpSpPr>
        <p:grpSpPr bwMode="auto">
          <a:xfrm>
            <a:off x="12830175" y="12858750"/>
            <a:ext cx="137160000" cy="8591550"/>
            <a:chOff x="1347" y="1350"/>
            <a:chExt cx="57600" cy="3603"/>
          </a:xfrm>
        </p:grpSpPr>
        <p:grpSp>
          <p:nvGrpSpPr>
            <p:cNvPr id="13" name="Group 776"/>
            <p:cNvGrpSpPr>
              <a:grpSpLocks/>
            </p:cNvGrpSpPr>
            <p:nvPr/>
          </p:nvGrpSpPr>
          <p:grpSpPr bwMode="auto">
            <a:xfrm>
              <a:off x="1347" y="1352"/>
              <a:ext cx="14400" cy="3602"/>
              <a:chOff x="1347" y="1352"/>
              <a:chExt cx="14400" cy="3601"/>
            </a:xfrm>
          </p:grpSpPr>
        </p:grpSp>
        <p:grpSp>
          <p:nvGrpSpPr>
            <p:cNvPr id="14" name="Group 781"/>
            <p:cNvGrpSpPr>
              <a:grpSpLocks/>
            </p:cNvGrpSpPr>
            <p:nvPr/>
          </p:nvGrpSpPr>
          <p:grpSpPr bwMode="auto">
            <a:xfrm>
              <a:off x="15747" y="1351"/>
              <a:ext cx="14400" cy="3601"/>
              <a:chOff x="15747" y="1351"/>
              <a:chExt cx="14400" cy="3601"/>
            </a:xfrm>
          </p:grpSpPr>
        </p:grpSp>
        <p:grpSp>
          <p:nvGrpSpPr>
            <p:cNvPr id="15" name="Group 786"/>
            <p:cNvGrpSpPr>
              <a:grpSpLocks/>
            </p:cNvGrpSpPr>
            <p:nvPr/>
          </p:nvGrpSpPr>
          <p:grpSpPr bwMode="auto">
            <a:xfrm>
              <a:off x="30147" y="1351"/>
              <a:ext cx="14400" cy="3601"/>
              <a:chOff x="30147" y="1351"/>
              <a:chExt cx="14400" cy="3601"/>
            </a:xfrm>
          </p:grpSpPr>
        </p:grpSp>
        <p:grpSp>
          <p:nvGrpSpPr>
            <p:cNvPr id="16" name="Group 791"/>
            <p:cNvGrpSpPr>
              <a:grpSpLocks/>
            </p:cNvGrpSpPr>
            <p:nvPr/>
          </p:nvGrpSpPr>
          <p:grpSpPr bwMode="auto">
            <a:xfrm>
              <a:off x="44547" y="1350"/>
              <a:ext cx="14400" cy="3601"/>
              <a:chOff x="44547" y="1350"/>
              <a:chExt cx="14400" cy="3601"/>
            </a:xfrm>
          </p:grpSpPr>
        </p:grpSp>
      </p:grpSp>
      <p:grpSp>
        <p:nvGrpSpPr>
          <p:cNvPr id="796" name="Group 796"/>
          <p:cNvGrpSpPr>
            <a:grpSpLocks/>
          </p:cNvGrpSpPr>
          <p:nvPr/>
        </p:nvGrpSpPr>
        <p:grpSpPr bwMode="auto">
          <a:xfrm rot="10800000">
            <a:off x="12830175" y="115700175"/>
            <a:ext cx="137160000" cy="34290000"/>
            <a:chOff x="1347" y="12147"/>
            <a:chExt cx="57600" cy="14394"/>
          </a:xfrm>
        </p:grpSpPr>
        <p:grpSp>
          <p:nvGrpSpPr>
            <p:cNvPr id="17" name="Group 797"/>
            <p:cNvGrpSpPr>
              <a:grpSpLocks/>
            </p:cNvGrpSpPr>
            <p:nvPr/>
          </p:nvGrpSpPr>
          <p:grpSpPr bwMode="auto">
            <a:xfrm>
              <a:off x="1347" y="12150"/>
              <a:ext cx="14400" cy="3601"/>
              <a:chOff x="1347" y="12150"/>
              <a:chExt cx="14400" cy="3601"/>
            </a:xfrm>
          </p:grpSpPr>
        </p:grpSp>
        <p:grpSp>
          <p:nvGrpSpPr>
            <p:cNvPr id="18" name="Group 802"/>
            <p:cNvGrpSpPr>
              <a:grpSpLocks/>
            </p:cNvGrpSpPr>
            <p:nvPr/>
          </p:nvGrpSpPr>
          <p:grpSpPr bwMode="auto">
            <a:xfrm>
              <a:off x="15747" y="12149"/>
              <a:ext cx="14400" cy="3601"/>
              <a:chOff x="15747" y="12149"/>
              <a:chExt cx="14400" cy="3601"/>
            </a:xfrm>
          </p:grpSpPr>
        </p:grpSp>
        <p:grpSp>
          <p:nvGrpSpPr>
            <p:cNvPr id="19" name="Group 807"/>
            <p:cNvGrpSpPr>
              <a:grpSpLocks/>
            </p:cNvGrpSpPr>
            <p:nvPr/>
          </p:nvGrpSpPr>
          <p:grpSpPr bwMode="auto">
            <a:xfrm>
              <a:off x="30147" y="12149"/>
              <a:ext cx="14400" cy="3601"/>
              <a:chOff x="30147" y="12149"/>
              <a:chExt cx="14400" cy="3601"/>
            </a:xfrm>
          </p:grpSpPr>
        </p:grpSp>
        <p:grpSp>
          <p:nvGrpSpPr>
            <p:cNvPr id="20" name="Group 812"/>
            <p:cNvGrpSpPr>
              <a:grpSpLocks/>
            </p:cNvGrpSpPr>
            <p:nvPr/>
          </p:nvGrpSpPr>
          <p:grpSpPr bwMode="auto">
            <a:xfrm>
              <a:off x="44547" y="12147"/>
              <a:ext cx="14400" cy="3602"/>
              <a:chOff x="44547" y="12147"/>
              <a:chExt cx="14400" cy="3601"/>
            </a:xfrm>
          </p:grpSpPr>
        </p:grpSp>
        <p:grpSp>
          <p:nvGrpSpPr>
            <p:cNvPr id="21" name="Group 817"/>
            <p:cNvGrpSpPr>
              <a:grpSpLocks/>
            </p:cNvGrpSpPr>
            <p:nvPr/>
          </p:nvGrpSpPr>
          <p:grpSpPr bwMode="auto">
            <a:xfrm>
              <a:off x="1347" y="15747"/>
              <a:ext cx="14400" cy="3602"/>
              <a:chOff x="1347" y="15747"/>
              <a:chExt cx="14400" cy="3601"/>
            </a:xfrm>
          </p:grpSpPr>
        </p:grpSp>
        <p:grpSp>
          <p:nvGrpSpPr>
            <p:cNvPr id="22" name="Group 822"/>
            <p:cNvGrpSpPr>
              <a:grpSpLocks/>
            </p:cNvGrpSpPr>
            <p:nvPr/>
          </p:nvGrpSpPr>
          <p:grpSpPr bwMode="auto">
            <a:xfrm>
              <a:off x="15747" y="15746"/>
              <a:ext cx="14400" cy="3601"/>
              <a:chOff x="15747" y="15746"/>
              <a:chExt cx="14400" cy="3601"/>
            </a:xfrm>
          </p:grpSpPr>
        </p:grpSp>
        <p:grpSp>
          <p:nvGrpSpPr>
            <p:cNvPr id="23" name="Group 827"/>
            <p:cNvGrpSpPr>
              <a:grpSpLocks/>
            </p:cNvGrpSpPr>
            <p:nvPr/>
          </p:nvGrpSpPr>
          <p:grpSpPr bwMode="auto">
            <a:xfrm>
              <a:off x="30147" y="15746"/>
              <a:ext cx="14400" cy="3601"/>
              <a:chOff x="30147" y="15746"/>
              <a:chExt cx="14400" cy="3601"/>
            </a:xfrm>
          </p:grpSpPr>
        </p:grpSp>
        <p:grpSp>
          <p:nvGrpSpPr>
            <p:cNvPr id="24" name="Group 832"/>
            <p:cNvGrpSpPr>
              <a:grpSpLocks/>
            </p:cNvGrpSpPr>
            <p:nvPr/>
          </p:nvGrpSpPr>
          <p:grpSpPr bwMode="auto">
            <a:xfrm>
              <a:off x="44547" y="15745"/>
              <a:ext cx="14400" cy="3601"/>
              <a:chOff x="44547" y="15745"/>
              <a:chExt cx="14400" cy="3601"/>
            </a:xfrm>
          </p:grpSpPr>
        </p:grpSp>
        <p:grpSp>
          <p:nvGrpSpPr>
            <p:cNvPr id="25" name="Group 837"/>
            <p:cNvGrpSpPr>
              <a:grpSpLocks/>
            </p:cNvGrpSpPr>
            <p:nvPr/>
          </p:nvGrpSpPr>
          <p:grpSpPr bwMode="auto">
            <a:xfrm>
              <a:off x="1347" y="19343"/>
              <a:ext cx="57600" cy="3603"/>
              <a:chOff x="1347" y="19343"/>
              <a:chExt cx="57600" cy="3603"/>
            </a:xfrm>
          </p:grpSpPr>
          <p:grpSp>
            <p:nvGrpSpPr>
              <p:cNvPr id="26" name="Group 838"/>
              <p:cNvGrpSpPr>
                <a:grpSpLocks/>
              </p:cNvGrpSpPr>
              <p:nvPr/>
            </p:nvGrpSpPr>
            <p:grpSpPr bwMode="auto">
              <a:xfrm>
                <a:off x="1347" y="19345"/>
                <a:ext cx="14400" cy="3601"/>
                <a:chOff x="1347" y="19345"/>
                <a:chExt cx="14400" cy="3601"/>
              </a:xfrm>
            </p:grpSpPr>
          </p:grpSp>
          <p:grpSp>
            <p:nvGrpSpPr>
              <p:cNvPr id="27" name="Group 843"/>
              <p:cNvGrpSpPr>
                <a:grpSpLocks/>
              </p:cNvGrpSpPr>
              <p:nvPr/>
            </p:nvGrpSpPr>
            <p:grpSpPr bwMode="auto">
              <a:xfrm>
                <a:off x="15747" y="19344"/>
                <a:ext cx="14400" cy="3601"/>
                <a:chOff x="15747" y="19344"/>
                <a:chExt cx="14400" cy="3601"/>
              </a:xfrm>
            </p:grpSpPr>
          </p:grpSp>
          <p:grpSp>
            <p:nvGrpSpPr>
              <p:cNvPr id="28" name="Group 848"/>
              <p:cNvGrpSpPr>
                <a:grpSpLocks/>
              </p:cNvGrpSpPr>
              <p:nvPr/>
            </p:nvGrpSpPr>
            <p:grpSpPr bwMode="auto">
              <a:xfrm>
                <a:off x="30147" y="19344"/>
                <a:ext cx="14400" cy="3601"/>
                <a:chOff x="30147" y="19344"/>
                <a:chExt cx="14400" cy="3601"/>
              </a:xfrm>
            </p:grpSpPr>
          </p:grpSp>
          <p:grpSp>
            <p:nvGrpSpPr>
              <p:cNvPr id="29" name="Group 853"/>
              <p:cNvGrpSpPr>
                <a:grpSpLocks/>
              </p:cNvGrpSpPr>
              <p:nvPr/>
            </p:nvGrpSpPr>
            <p:grpSpPr bwMode="auto">
              <a:xfrm>
                <a:off x="44547" y="19343"/>
                <a:ext cx="14400" cy="3601"/>
                <a:chOff x="44547" y="19343"/>
                <a:chExt cx="14400" cy="3601"/>
              </a:xfrm>
            </p:grpSpPr>
          </p:grpSp>
        </p:grpSp>
        <p:grpSp>
          <p:nvGrpSpPr>
            <p:cNvPr id="30" name="Group 858"/>
            <p:cNvGrpSpPr>
              <a:grpSpLocks/>
            </p:cNvGrpSpPr>
            <p:nvPr/>
          </p:nvGrpSpPr>
          <p:grpSpPr bwMode="auto">
            <a:xfrm>
              <a:off x="1347" y="22939"/>
              <a:ext cx="57600" cy="3603"/>
              <a:chOff x="1347" y="22939"/>
              <a:chExt cx="57600" cy="3603"/>
            </a:xfrm>
          </p:grpSpPr>
          <p:grpSp>
            <p:nvGrpSpPr>
              <p:cNvPr id="31" name="Group 859"/>
              <p:cNvGrpSpPr>
                <a:grpSpLocks/>
              </p:cNvGrpSpPr>
              <p:nvPr/>
            </p:nvGrpSpPr>
            <p:grpSpPr bwMode="auto">
              <a:xfrm>
                <a:off x="1347" y="22941"/>
                <a:ext cx="14400" cy="3601"/>
                <a:chOff x="1347" y="22941"/>
                <a:chExt cx="14400" cy="3601"/>
              </a:xfrm>
            </p:grpSpPr>
          </p:grpSp>
          <p:grpSp>
            <p:nvGrpSpPr>
              <p:cNvPr id="1376" name="Group 864"/>
              <p:cNvGrpSpPr>
                <a:grpSpLocks/>
              </p:cNvGrpSpPr>
              <p:nvPr/>
            </p:nvGrpSpPr>
            <p:grpSpPr bwMode="auto">
              <a:xfrm>
                <a:off x="15747" y="22940"/>
                <a:ext cx="14400" cy="3601"/>
                <a:chOff x="15747" y="22940"/>
                <a:chExt cx="14400" cy="3601"/>
              </a:xfrm>
            </p:grpSpPr>
          </p:grpSp>
          <p:grpSp>
            <p:nvGrpSpPr>
              <p:cNvPr id="1377" name="Group 869"/>
              <p:cNvGrpSpPr>
                <a:grpSpLocks/>
              </p:cNvGrpSpPr>
              <p:nvPr/>
            </p:nvGrpSpPr>
            <p:grpSpPr bwMode="auto">
              <a:xfrm>
                <a:off x="30147" y="22940"/>
                <a:ext cx="14400" cy="3601"/>
                <a:chOff x="30147" y="22940"/>
                <a:chExt cx="14400" cy="3601"/>
              </a:xfrm>
            </p:grpSpPr>
          </p:grpSp>
          <p:grpSp>
            <p:nvGrpSpPr>
              <p:cNvPr id="1378" name="Group 874"/>
              <p:cNvGrpSpPr>
                <a:grpSpLocks/>
              </p:cNvGrpSpPr>
              <p:nvPr/>
            </p:nvGrpSpPr>
            <p:grpSpPr bwMode="auto">
              <a:xfrm>
                <a:off x="44547" y="22939"/>
                <a:ext cx="14400" cy="3601"/>
                <a:chOff x="44547" y="22939"/>
                <a:chExt cx="14400" cy="3601"/>
              </a:xfrm>
            </p:grpSpPr>
          </p:grpSp>
        </p:grpSp>
      </p:grpSp>
      <p:grpSp>
        <p:nvGrpSpPr>
          <p:cNvPr id="879" name="Group 879"/>
          <p:cNvGrpSpPr>
            <a:grpSpLocks/>
          </p:cNvGrpSpPr>
          <p:nvPr/>
        </p:nvGrpSpPr>
        <p:grpSpPr bwMode="auto">
          <a:xfrm>
            <a:off x="12830175" y="29994225"/>
            <a:ext cx="137160000" cy="34309050"/>
            <a:chOff x="1347" y="3149"/>
            <a:chExt cx="14400" cy="3601"/>
          </a:xfrm>
        </p:grpSpPr>
        <p:grpSp>
          <p:nvGrpSpPr>
            <p:cNvPr id="1379" name="Group 880"/>
            <p:cNvGrpSpPr>
              <a:grpSpLocks/>
            </p:cNvGrpSpPr>
            <p:nvPr/>
          </p:nvGrpSpPr>
          <p:grpSpPr bwMode="auto">
            <a:xfrm>
              <a:off x="1347" y="4051"/>
              <a:ext cx="3600" cy="900"/>
              <a:chOff x="1347" y="4051"/>
              <a:chExt cx="14400" cy="3601"/>
            </a:xfrm>
          </p:grpSpPr>
        </p:grpSp>
        <p:grpSp>
          <p:nvGrpSpPr>
            <p:cNvPr id="1380" name="Group 885"/>
            <p:cNvGrpSpPr>
              <a:grpSpLocks/>
            </p:cNvGrpSpPr>
            <p:nvPr/>
          </p:nvGrpSpPr>
          <p:grpSpPr bwMode="auto">
            <a:xfrm>
              <a:off x="4947" y="4051"/>
              <a:ext cx="3600" cy="900"/>
              <a:chOff x="4947" y="4051"/>
              <a:chExt cx="14400" cy="3601"/>
            </a:xfrm>
          </p:grpSpPr>
        </p:grpSp>
        <p:grpSp>
          <p:nvGrpSpPr>
            <p:cNvPr id="1381" name="Group 890"/>
            <p:cNvGrpSpPr>
              <a:grpSpLocks/>
            </p:cNvGrpSpPr>
            <p:nvPr/>
          </p:nvGrpSpPr>
          <p:grpSpPr bwMode="auto">
            <a:xfrm>
              <a:off x="8547" y="4051"/>
              <a:ext cx="3600" cy="900"/>
              <a:chOff x="8547" y="4051"/>
              <a:chExt cx="14400" cy="3601"/>
            </a:xfrm>
          </p:grpSpPr>
        </p:grpSp>
        <p:grpSp>
          <p:nvGrpSpPr>
            <p:cNvPr id="1382" name="Group 895"/>
            <p:cNvGrpSpPr>
              <a:grpSpLocks/>
            </p:cNvGrpSpPr>
            <p:nvPr/>
          </p:nvGrpSpPr>
          <p:grpSpPr bwMode="auto">
            <a:xfrm>
              <a:off x="12147" y="4050"/>
              <a:ext cx="3600" cy="901"/>
              <a:chOff x="12147" y="4050"/>
              <a:chExt cx="14400" cy="3601"/>
            </a:xfrm>
          </p:grpSpPr>
        </p:grpSp>
        <p:grpSp>
          <p:nvGrpSpPr>
            <p:cNvPr id="1383" name="Group 900"/>
            <p:cNvGrpSpPr>
              <a:grpSpLocks/>
            </p:cNvGrpSpPr>
            <p:nvPr/>
          </p:nvGrpSpPr>
          <p:grpSpPr bwMode="auto">
            <a:xfrm>
              <a:off x="1347" y="4950"/>
              <a:ext cx="14400" cy="901"/>
              <a:chOff x="1347" y="4950"/>
              <a:chExt cx="57600" cy="3603"/>
            </a:xfrm>
          </p:grpSpPr>
          <p:grpSp>
            <p:nvGrpSpPr>
              <p:cNvPr id="1384" name="Group 901"/>
              <p:cNvGrpSpPr>
                <a:grpSpLocks/>
              </p:cNvGrpSpPr>
              <p:nvPr/>
            </p:nvGrpSpPr>
            <p:grpSpPr bwMode="auto">
              <a:xfrm>
                <a:off x="1347" y="4952"/>
                <a:ext cx="14400" cy="3601"/>
                <a:chOff x="1347" y="4952"/>
                <a:chExt cx="14400" cy="3601"/>
              </a:xfrm>
            </p:grpSpPr>
          </p:grpSp>
          <p:grpSp>
            <p:nvGrpSpPr>
              <p:cNvPr id="1385" name="Group 906"/>
              <p:cNvGrpSpPr>
                <a:grpSpLocks/>
              </p:cNvGrpSpPr>
              <p:nvPr/>
            </p:nvGrpSpPr>
            <p:grpSpPr bwMode="auto">
              <a:xfrm>
                <a:off x="15747" y="4951"/>
                <a:ext cx="14400" cy="3601"/>
                <a:chOff x="15747" y="4951"/>
                <a:chExt cx="14400" cy="3601"/>
              </a:xfrm>
            </p:grpSpPr>
          </p:grpSp>
          <p:grpSp>
            <p:nvGrpSpPr>
              <p:cNvPr id="1386" name="Group 911"/>
              <p:cNvGrpSpPr>
                <a:grpSpLocks/>
              </p:cNvGrpSpPr>
              <p:nvPr/>
            </p:nvGrpSpPr>
            <p:grpSpPr bwMode="auto">
              <a:xfrm>
                <a:off x="30147" y="4951"/>
                <a:ext cx="14400" cy="3601"/>
                <a:chOff x="30147" y="4951"/>
                <a:chExt cx="14400" cy="3601"/>
              </a:xfrm>
            </p:grpSpPr>
          </p:grpSp>
          <p:grpSp>
            <p:nvGrpSpPr>
              <p:cNvPr id="1388" name="Group 916"/>
              <p:cNvGrpSpPr>
                <a:grpSpLocks/>
              </p:cNvGrpSpPr>
              <p:nvPr/>
            </p:nvGrpSpPr>
            <p:grpSpPr bwMode="auto">
              <a:xfrm>
                <a:off x="44547" y="4950"/>
                <a:ext cx="14400" cy="3601"/>
                <a:chOff x="44547" y="4950"/>
                <a:chExt cx="14400" cy="3601"/>
              </a:xfrm>
            </p:grpSpPr>
          </p:grpSp>
        </p:grpSp>
        <p:grpSp>
          <p:nvGrpSpPr>
            <p:cNvPr id="1389" name="Group 921"/>
            <p:cNvGrpSpPr>
              <a:grpSpLocks/>
            </p:cNvGrpSpPr>
            <p:nvPr/>
          </p:nvGrpSpPr>
          <p:grpSpPr bwMode="auto">
            <a:xfrm>
              <a:off x="1347" y="5850"/>
              <a:ext cx="14400" cy="901"/>
              <a:chOff x="1347" y="5850"/>
              <a:chExt cx="57600" cy="3603"/>
            </a:xfrm>
          </p:grpSpPr>
          <p:grpSp>
            <p:nvGrpSpPr>
              <p:cNvPr id="1390" name="Group 922"/>
              <p:cNvGrpSpPr>
                <a:grpSpLocks/>
              </p:cNvGrpSpPr>
              <p:nvPr/>
            </p:nvGrpSpPr>
            <p:grpSpPr bwMode="auto">
              <a:xfrm>
                <a:off x="1347" y="5852"/>
                <a:ext cx="14400" cy="3601"/>
                <a:chOff x="1347" y="5852"/>
                <a:chExt cx="14400" cy="3601"/>
              </a:xfrm>
            </p:grpSpPr>
          </p:grpSp>
          <p:grpSp>
            <p:nvGrpSpPr>
              <p:cNvPr id="1391" name="Group 927"/>
              <p:cNvGrpSpPr>
                <a:grpSpLocks/>
              </p:cNvGrpSpPr>
              <p:nvPr/>
            </p:nvGrpSpPr>
            <p:grpSpPr bwMode="auto">
              <a:xfrm>
                <a:off x="15747" y="5851"/>
                <a:ext cx="14400" cy="3601"/>
                <a:chOff x="15747" y="5851"/>
                <a:chExt cx="14400" cy="3601"/>
              </a:xfrm>
            </p:grpSpPr>
          </p:grpSp>
          <p:grpSp>
            <p:nvGrpSpPr>
              <p:cNvPr id="1393" name="Group 221"/>
              <p:cNvGrpSpPr>
                <a:grpSpLocks/>
              </p:cNvGrpSpPr>
              <p:nvPr/>
            </p:nvGrpSpPr>
            <p:grpSpPr bwMode="auto">
              <a:xfrm>
                <a:off x="30147" y="5851"/>
                <a:ext cx="14400" cy="3601"/>
                <a:chOff x="30147" y="5851"/>
                <a:chExt cx="14400" cy="3601"/>
              </a:xfrm>
            </p:grpSpPr>
          </p:grpSp>
          <p:grpSp>
            <p:nvGrpSpPr>
              <p:cNvPr id="1394" name="Group 937"/>
              <p:cNvGrpSpPr>
                <a:grpSpLocks/>
              </p:cNvGrpSpPr>
              <p:nvPr/>
            </p:nvGrpSpPr>
            <p:grpSpPr bwMode="auto">
              <a:xfrm>
                <a:off x="44547" y="5850"/>
                <a:ext cx="14400" cy="3601"/>
                <a:chOff x="44547" y="5850"/>
                <a:chExt cx="14400" cy="3601"/>
              </a:xfrm>
            </p:grpSpPr>
          </p:grpSp>
        </p:grpSp>
        <p:grpSp>
          <p:nvGrpSpPr>
            <p:cNvPr id="1395" name="Group 942"/>
            <p:cNvGrpSpPr>
              <a:grpSpLocks/>
            </p:cNvGrpSpPr>
            <p:nvPr/>
          </p:nvGrpSpPr>
          <p:grpSpPr bwMode="auto">
            <a:xfrm>
              <a:off x="1347" y="3149"/>
              <a:ext cx="14400" cy="901"/>
              <a:chOff x="1347" y="3149"/>
              <a:chExt cx="57600" cy="3603"/>
            </a:xfrm>
          </p:grpSpPr>
          <p:grpSp>
            <p:nvGrpSpPr>
              <p:cNvPr id="1396" name="Group 943"/>
              <p:cNvGrpSpPr>
                <a:grpSpLocks/>
              </p:cNvGrpSpPr>
              <p:nvPr/>
            </p:nvGrpSpPr>
            <p:grpSpPr bwMode="auto">
              <a:xfrm>
                <a:off x="1347" y="3151"/>
                <a:ext cx="14400" cy="3601"/>
                <a:chOff x="1347" y="3151"/>
                <a:chExt cx="14400" cy="3601"/>
              </a:xfrm>
            </p:grpSpPr>
          </p:grpSp>
          <p:grpSp>
            <p:nvGrpSpPr>
              <p:cNvPr id="1398" name="Group 948"/>
              <p:cNvGrpSpPr>
                <a:grpSpLocks/>
              </p:cNvGrpSpPr>
              <p:nvPr/>
            </p:nvGrpSpPr>
            <p:grpSpPr bwMode="auto">
              <a:xfrm>
                <a:off x="15747" y="3150"/>
                <a:ext cx="14400" cy="3601"/>
                <a:chOff x="15747" y="3150"/>
                <a:chExt cx="14400" cy="3601"/>
              </a:xfrm>
            </p:grpSpPr>
          </p:grpSp>
          <p:grpSp>
            <p:nvGrpSpPr>
              <p:cNvPr id="1399" name="Group 953"/>
              <p:cNvGrpSpPr>
                <a:grpSpLocks/>
              </p:cNvGrpSpPr>
              <p:nvPr/>
            </p:nvGrpSpPr>
            <p:grpSpPr bwMode="auto">
              <a:xfrm>
                <a:off x="30147" y="3150"/>
                <a:ext cx="14400" cy="3601"/>
                <a:chOff x="30147" y="3150"/>
                <a:chExt cx="14400" cy="3601"/>
              </a:xfrm>
            </p:grpSpPr>
          </p:grpSp>
          <p:grpSp>
            <p:nvGrpSpPr>
              <p:cNvPr id="1400" name="Group 958"/>
              <p:cNvGrpSpPr>
                <a:grpSpLocks/>
              </p:cNvGrpSpPr>
              <p:nvPr/>
            </p:nvGrpSpPr>
            <p:grpSpPr bwMode="auto">
              <a:xfrm>
                <a:off x="44547" y="3149"/>
                <a:ext cx="14400" cy="3601"/>
                <a:chOff x="44547" y="3149"/>
                <a:chExt cx="14400" cy="3601"/>
              </a:xfrm>
            </p:grpSpPr>
          </p:grpSp>
        </p:grpSp>
      </p:grpSp>
      <p:grpSp>
        <p:nvGrpSpPr>
          <p:cNvPr id="963" name="Group 963"/>
          <p:cNvGrpSpPr>
            <a:grpSpLocks/>
          </p:cNvGrpSpPr>
          <p:nvPr/>
        </p:nvGrpSpPr>
        <p:grpSpPr bwMode="auto">
          <a:xfrm>
            <a:off x="12830175" y="72847200"/>
            <a:ext cx="137160000" cy="34309050"/>
            <a:chOff x="1347" y="7648"/>
            <a:chExt cx="14400" cy="3601"/>
          </a:xfrm>
        </p:grpSpPr>
        <p:grpSp>
          <p:nvGrpSpPr>
            <p:cNvPr id="1401" name="Group 964"/>
            <p:cNvGrpSpPr>
              <a:grpSpLocks/>
            </p:cNvGrpSpPr>
            <p:nvPr/>
          </p:nvGrpSpPr>
          <p:grpSpPr bwMode="auto">
            <a:xfrm>
              <a:off x="1347" y="8550"/>
              <a:ext cx="3600" cy="901"/>
              <a:chOff x="1347" y="8550"/>
              <a:chExt cx="14400" cy="3601"/>
            </a:xfrm>
          </p:grpSpPr>
        </p:grpSp>
        <p:grpSp>
          <p:nvGrpSpPr>
            <p:cNvPr id="1403" name="Group 969"/>
            <p:cNvGrpSpPr>
              <a:grpSpLocks/>
            </p:cNvGrpSpPr>
            <p:nvPr/>
          </p:nvGrpSpPr>
          <p:grpSpPr bwMode="auto">
            <a:xfrm>
              <a:off x="4947" y="8550"/>
              <a:ext cx="3600" cy="901"/>
              <a:chOff x="4947" y="8550"/>
              <a:chExt cx="14400" cy="3601"/>
            </a:xfrm>
          </p:grpSpPr>
        </p:grpSp>
        <p:grpSp>
          <p:nvGrpSpPr>
            <p:cNvPr id="1404" name="Group 974"/>
            <p:cNvGrpSpPr>
              <a:grpSpLocks/>
            </p:cNvGrpSpPr>
            <p:nvPr/>
          </p:nvGrpSpPr>
          <p:grpSpPr bwMode="auto">
            <a:xfrm>
              <a:off x="8547" y="8550"/>
              <a:ext cx="3600" cy="901"/>
              <a:chOff x="8547" y="8550"/>
              <a:chExt cx="14400" cy="3601"/>
            </a:xfrm>
          </p:grpSpPr>
        </p:grpSp>
        <p:grpSp>
          <p:nvGrpSpPr>
            <p:cNvPr id="1405" name="Group 979"/>
            <p:cNvGrpSpPr>
              <a:grpSpLocks/>
            </p:cNvGrpSpPr>
            <p:nvPr/>
          </p:nvGrpSpPr>
          <p:grpSpPr bwMode="auto">
            <a:xfrm>
              <a:off x="12147" y="8550"/>
              <a:ext cx="3600" cy="900"/>
              <a:chOff x="12147" y="8550"/>
              <a:chExt cx="14400" cy="3601"/>
            </a:xfrm>
          </p:grpSpPr>
        </p:grpSp>
        <p:grpSp>
          <p:nvGrpSpPr>
            <p:cNvPr id="1406" name="Group 984"/>
            <p:cNvGrpSpPr>
              <a:grpSpLocks/>
            </p:cNvGrpSpPr>
            <p:nvPr/>
          </p:nvGrpSpPr>
          <p:grpSpPr bwMode="auto">
            <a:xfrm>
              <a:off x="1347" y="9450"/>
              <a:ext cx="14400" cy="901"/>
              <a:chOff x="1347" y="9450"/>
              <a:chExt cx="57600" cy="3603"/>
            </a:xfrm>
          </p:grpSpPr>
          <p:grpSp>
            <p:nvGrpSpPr>
              <p:cNvPr id="1408" name="Group 985"/>
              <p:cNvGrpSpPr>
                <a:grpSpLocks/>
              </p:cNvGrpSpPr>
              <p:nvPr/>
            </p:nvGrpSpPr>
            <p:grpSpPr bwMode="auto">
              <a:xfrm>
                <a:off x="1347" y="9452"/>
                <a:ext cx="14400" cy="3601"/>
                <a:chOff x="1347" y="9452"/>
                <a:chExt cx="14400" cy="3601"/>
              </a:xfrm>
            </p:grpSpPr>
          </p:grpSp>
          <p:grpSp>
            <p:nvGrpSpPr>
              <p:cNvPr id="1409" name="Group 990"/>
              <p:cNvGrpSpPr>
                <a:grpSpLocks/>
              </p:cNvGrpSpPr>
              <p:nvPr/>
            </p:nvGrpSpPr>
            <p:grpSpPr bwMode="auto">
              <a:xfrm>
                <a:off x="15747" y="9451"/>
                <a:ext cx="14400" cy="3601"/>
                <a:chOff x="15747" y="9451"/>
                <a:chExt cx="14400" cy="3601"/>
              </a:xfrm>
            </p:grpSpPr>
          </p:grpSp>
          <p:grpSp>
            <p:nvGrpSpPr>
              <p:cNvPr id="1410" name="Group 995"/>
              <p:cNvGrpSpPr>
                <a:grpSpLocks/>
              </p:cNvGrpSpPr>
              <p:nvPr/>
            </p:nvGrpSpPr>
            <p:grpSpPr bwMode="auto">
              <a:xfrm>
                <a:off x="30147" y="9451"/>
                <a:ext cx="14400" cy="3601"/>
                <a:chOff x="30147" y="9451"/>
                <a:chExt cx="14400" cy="3601"/>
              </a:xfrm>
            </p:grpSpPr>
          </p:grpSp>
          <p:grpSp>
            <p:nvGrpSpPr>
              <p:cNvPr id="1411" name="Group 1000"/>
              <p:cNvGrpSpPr>
                <a:grpSpLocks/>
              </p:cNvGrpSpPr>
              <p:nvPr/>
            </p:nvGrpSpPr>
            <p:grpSpPr bwMode="auto">
              <a:xfrm>
                <a:off x="44547" y="9450"/>
                <a:ext cx="14400" cy="3601"/>
                <a:chOff x="44547" y="9450"/>
                <a:chExt cx="14400" cy="3601"/>
              </a:xfrm>
            </p:grpSpPr>
          </p:grpSp>
        </p:grpSp>
        <p:grpSp>
          <p:nvGrpSpPr>
            <p:cNvPr id="1413" name="Group 1005"/>
            <p:cNvGrpSpPr>
              <a:grpSpLocks/>
            </p:cNvGrpSpPr>
            <p:nvPr/>
          </p:nvGrpSpPr>
          <p:grpSpPr bwMode="auto">
            <a:xfrm>
              <a:off x="1347" y="10349"/>
              <a:ext cx="14400" cy="901"/>
              <a:chOff x="1347" y="10349"/>
              <a:chExt cx="57600" cy="3603"/>
            </a:xfrm>
          </p:grpSpPr>
          <p:grpSp>
            <p:nvGrpSpPr>
              <p:cNvPr id="1414" name="Group 1006"/>
              <p:cNvGrpSpPr>
                <a:grpSpLocks/>
              </p:cNvGrpSpPr>
              <p:nvPr/>
            </p:nvGrpSpPr>
            <p:grpSpPr bwMode="auto">
              <a:xfrm>
                <a:off x="1347" y="10351"/>
                <a:ext cx="14400" cy="3601"/>
                <a:chOff x="1347" y="10351"/>
                <a:chExt cx="14400" cy="3601"/>
              </a:xfrm>
            </p:grpSpPr>
          </p:grpSp>
          <p:grpSp>
            <p:nvGrpSpPr>
              <p:cNvPr id="1415" name="Group 1011"/>
              <p:cNvGrpSpPr>
                <a:grpSpLocks/>
              </p:cNvGrpSpPr>
              <p:nvPr/>
            </p:nvGrpSpPr>
            <p:grpSpPr bwMode="auto">
              <a:xfrm>
                <a:off x="15747" y="10350"/>
                <a:ext cx="14400" cy="3601"/>
                <a:chOff x="15747" y="10350"/>
                <a:chExt cx="14400" cy="3601"/>
              </a:xfrm>
            </p:grpSpPr>
          </p:grpSp>
          <p:grpSp>
            <p:nvGrpSpPr>
              <p:cNvPr id="1416" name="Group 1016"/>
              <p:cNvGrpSpPr>
                <a:grpSpLocks/>
              </p:cNvGrpSpPr>
              <p:nvPr/>
            </p:nvGrpSpPr>
            <p:grpSpPr bwMode="auto">
              <a:xfrm>
                <a:off x="30147" y="10350"/>
                <a:ext cx="14400" cy="3601"/>
                <a:chOff x="30147" y="10350"/>
                <a:chExt cx="14400" cy="3601"/>
              </a:xfrm>
            </p:grpSpPr>
          </p:grpSp>
          <p:grpSp>
            <p:nvGrpSpPr>
              <p:cNvPr id="1418" name="Group 1021"/>
              <p:cNvGrpSpPr>
                <a:grpSpLocks/>
              </p:cNvGrpSpPr>
              <p:nvPr/>
            </p:nvGrpSpPr>
            <p:grpSpPr bwMode="auto">
              <a:xfrm>
                <a:off x="44547" y="10349"/>
                <a:ext cx="14400" cy="3601"/>
                <a:chOff x="44547" y="10349"/>
                <a:chExt cx="14400" cy="3601"/>
              </a:xfrm>
            </p:grpSpPr>
          </p:grpSp>
        </p:grpSp>
        <p:grpSp>
          <p:nvGrpSpPr>
            <p:cNvPr id="1419" name="Group 1026"/>
            <p:cNvGrpSpPr>
              <a:grpSpLocks/>
            </p:cNvGrpSpPr>
            <p:nvPr/>
          </p:nvGrpSpPr>
          <p:grpSpPr bwMode="auto">
            <a:xfrm>
              <a:off x="1347" y="7648"/>
              <a:ext cx="14400" cy="901"/>
              <a:chOff x="1347" y="7648"/>
              <a:chExt cx="57600" cy="3603"/>
            </a:xfrm>
          </p:grpSpPr>
          <p:grpSp>
            <p:nvGrpSpPr>
              <p:cNvPr id="1420" name="Group 1027"/>
              <p:cNvGrpSpPr>
                <a:grpSpLocks/>
              </p:cNvGrpSpPr>
              <p:nvPr/>
            </p:nvGrpSpPr>
            <p:grpSpPr bwMode="auto">
              <a:xfrm>
                <a:off x="1347" y="7650"/>
                <a:ext cx="14400" cy="3601"/>
                <a:chOff x="1347" y="7650"/>
                <a:chExt cx="14400" cy="3601"/>
              </a:xfrm>
            </p:grpSpPr>
          </p:grpSp>
          <p:grpSp>
            <p:nvGrpSpPr>
              <p:cNvPr id="1421" name="Group 1032"/>
              <p:cNvGrpSpPr>
                <a:grpSpLocks/>
              </p:cNvGrpSpPr>
              <p:nvPr/>
            </p:nvGrpSpPr>
            <p:grpSpPr bwMode="auto">
              <a:xfrm>
                <a:off x="15747" y="7649"/>
                <a:ext cx="14400" cy="3601"/>
                <a:chOff x="15747" y="7649"/>
                <a:chExt cx="14400" cy="3601"/>
              </a:xfrm>
            </p:grpSpPr>
          </p:grpSp>
          <p:grpSp>
            <p:nvGrpSpPr>
              <p:cNvPr id="1424" name="Group 1037"/>
              <p:cNvGrpSpPr>
                <a:grpSpLocks/>
              </p:cNvGrpSpPr>
              <p:nvPr/>
            </p:nvGrpSpPr>
            <p:grpSpPr bwMode="auto">
              <a:xfrm>
                <a:off x="30147" y="7649"/>
                <a:ext cx="14400" cy="3601"/>
                <a:chOff x="30147" y="7649"/>
                <a:chExt cx="14400" cy="3601"/>
              </a:xfrm>
            </p:grpSpPr>
          </p:grpSp>
          <p:grpSp>
            <p:nvGrpSpPr>
              <p:cNvPr id="1425" name="Group 1042"/>
              <p:cNvGrpSpPr>
                <a:grpSpLocks/>
              </p:cNvGrpSpPr>
              <p:nvPr/>
            </p:nvGrpSpPr>
            <p:grpSpPr bwMode="auto">
              <a:xfrm>
                <a:off x="44547" y="7648"/>
                <a:ext cx="14400" cy="3601"/>
                <a:chOff x="44547" y="7648"/>
                <a:chExt cx="14400" cy="3601"/>
              </a:xfrm>
            </p:grpSpPr>
          </p:grpSp>
        </p:grpSp>
      </p:grpSp>
      <p:grpSp>
        <p:nvGrpSpPr>
          <p:cNvPr id="5456" name="Group 530"/>
          <p:cNvGrpSpPr>
            <a:grpSpLocks/>
          </p:cNvGrpSpPr>
          <p:nvPr/>
        </p:nvGrpSpPr>
        <p:grpSpPr bwMode="auto">
          <a:xfrm>
            <a:off x="0" y="0"/>
            <a:ext cx="1439863" cy="1709738"/>
            <a:chOff x="0" y="0"/>
            <a:chExt cx="14400" cy="17095"/>
          </a:xfrm>
        </p:grpSpPr>
      </p:grpSp>
      <p:grpSp>
        <p:nvGrpSpPr>
          <p:cNvPr id="1387" name="Group 1387"/>
          <p:cNvGrpSpPr>
            <a:grpSpLocks/>
          </p:cNvGrpSpPr>
          <p:nvPr/>
        </p:nvGrpSpPr>
        <p:grpSpPr bwMode="auto">
          <a:xfrm>
            <a:off x="34290000" y="0"/>
            <a:ext cx="34290000" cy="8572500"/>
            <a:chOff x="3600" y="0"/>
            <a:chExt cx="14400" cy="3601"/>
          </a:xfrm>
        </p:grpSpPr>
      </p:grpSp>
      <p:grpSp>
        <p:nvGrpSpPr>
          <p:cNvPr id="1392" name="Group 1392"/>
          <p:cNvGrpSpPr>
            <a:grpSpLocks/>
          </p:cNvGrpSpPr>
          <p:nvPr/>
        </p:nvGrpSpPr>
        <p:grpSpPr bwMode="auto">
          <a:xfrm>
            <a:off x="68580000" y="0"/>
            <a:ext cx="34290000" cy="8572500"/>
            <a:chOff x="7200" y="0"/>
            <a:chExt cx="14400" cy="3601"/>
          </a:xfrm>
        </p:grpSpPr>
      </p:grpSp>
      <p:grpSp>
        <p:nvGrpSpPr>
          <p:cNvPr id="1397" name="Group 1397"/>
          <p:cNvGrpSpPr>
            <a:grpSpLocks/>
          </p:cNvGrpSpPr>
          <p:nvPr/>
        </p:nvGrpSpPr>
        <p:grpSpPr bwMode="auto">
          <a:xfrm>
            <a:off x="102870000" y="0"/>
            <a:ext cx="34290000" cy="8572500"/>
            <a:chOff x="10800" y="0"/>
            <a:chExt cx="14400" cy="3601"/>
          </a:xfrm>
        </p:grpSpPr>
      </p:grpSp>
      <p:grpSp>
        <p:nvGrpSpPr>
          <p:cNvPr id="1402" name="Group 1402"/>
          <p:cNvGrpSpPr>
            <a:grpSpLocks/>
          </p:cNvGrpSpPr>
          <p:nvPr/>
        </p:nvGrpSpPr>
        <p:grpSpPr bwMode="auto">
          <a:xfrm>
            <a:off x="0" y="8572500"/>
            <a:ext cx="34290000" cy="8572500"/>
            <a:chOff x="0" y="900"/>
            <a:chExt cx="14400" cy="3601"/>
          </a:xfrm>
        </p:grpSpPr>
      </p:grpSp>
      <p:grpSp>
        <p:nvGrpSpPr>
          <p:cNvPr id="1407" name="Group 1407"/>
          <p:cNvGrpSpPr>
            <a:grpSpLocks/>
          </p:cNvGrpSpPr>
          <p:nvPr/>
        </p:nvGrpSpPr>
        <p:grpSpPr bwMode="auto">
          <a:xfrm>
            <a:off x="34290000" y="8572500"/>
            <a:ext cx="34290000" cy="8572500"/>
            <a:chOff x="3600" y="900"/>
            <a:chExt cx="14400" cy="3601"/>
          </a:xfrm>
        </p:grpSpPr>
      </p:grpSp>
      <p:grpSp>
        <p:nvGrpSpPr>
          <p:cNvPr id="1412" name="Group 1412"/>
          <p:cNvGrpSpPr>
            <a:grpSpLocks/>
          </p:cNvGrpSpPr>
          <p:nvPr/>
        </p:nvGrpSpPr>
        <p:grpSpPr bwMode="auto">
          <a:xfrm>
            <a:off x="68580000" y="8572500"/>
            <a:ext cx="34290000" cy="8572500"/>
            <a:chOff x="7200" y="900"/>
            <a:chExt cx="14400" cy="3601"/>
          </a:xfrm>
        </p:grpSpPr>
      </p:grpSp>
      <p:grpSp>
        <p:nvGrpSpPr>
          <p:cNvPr id="1417" name="Group 1417"/>
          <p:cNvGrpSpPr>
            <a:grpSpLocks/>
          </p:cNvGrpSpPr>
          <p:nvPr/>
        </p:nvGrpSpPr>
        <p:grpSpPr bwMode="auto">
          <a:xfrm>
            <a:off x="102870000" y="8562975"/>
            <a:ext cx="34290000" cy="8582025"/>
            <a:chOff x="10800" y="899"/>
            <a:chExt cx="14400" cy="3601"/>
          </a:xfrm>
        </p:grpSpPr>
      </p:grpSp>
      <p:grpSp>
        <p:nvGrpSpPr>
          <p:cNvPr id="1422" name="Group 1422"/>
          <p:cNvGrpSpPr>
            <a:grpSpLocks/>
          </p:cNvGrpSpPr>
          <p:nvPr/>
        </p:nvGrpSpPr>
        <p:grpSpPr bwMode="auto">
          <a:xfrm>
            <a:off x="0" y="17135475"/>
            <a:ext cx="137160000" cy="8582025"/>
            <a:chOff x="0" y="1799"/>
            <a:chExt cx="57600" cy="3603"/>
          </a:xfrm>
        </p:grpSpPr>
        <p:grpSp>
          <p:nvGrpSpPr>
            <p:cNvPr id="1426" name="Group 1423"/>
            <p:cNvGrpSpPr>
              <a:grpSpLocks/>
            </p:cNvGrpSpPr>
            <p:nvPr/>
          </p:nvGrpSpPr>
          <p:grpSpPr bwMode="auto">
            <a:xfrm>
              <a:off x="0" y="1801"/>
              <a:ext cx="14400" cy="3601"/>
              <a:chOff x="0" y="1801"/>
              <a:chExt cx="14400" cy="3601"/>
            </a:xfrm>
          </p:grpSpPr>
        </p:grpSp>
        <p:grpSp>
          <p:nvGrpSpPr>
            <p:cNvPr id="1427" name="Group 1428"/>
            <p:cNvGrpSpPr>
              <a:grpSpLocks/>
            </p:cNvGrpSpPr>
            <p:nvPr/>
          </p:nvGrpSpPr>
          <p:grpSpPr bwMode="auto">
            <a:xfrm>
              <a:off x="14400" y="1800"/>
              <a:ext cx="14400" cy="3601"/>
              <a:chOff x="14400" y="1800"/>
              <a:chExt cx="14400" cy="3601"/>
            </a:xfrm>
          </p:grpSpPr>
        </p:grpSp>
        <p:grpSp>
          <p:nvGrpSpPr>
            <p:cNvPr id="1429" name="Group 1433"/>
            <p:cNvGrpSpPr>
              <a:grpSpLocks/>
            </p:cNvGrpSpPr>
            <p:nvPr/>
          </p:nvGrpSpPr>
          <p:grpSpPr bwMode="auto">
            <a:xfrm>
              <a:off x="28800" y="1800"/>
              <a:ext cx="14400" cy="3601"/>
              <a:chOff x="28800" y="1800"/>
              <a:chExt cx="14400" cy="3601"/>
            </a:xfrm>
          </p:grpSpPr>
        </p:grpSp>
        <p:grpSp>
          <p:nvGrpSpPr>
            <p:cNvPr id="1430" name="Group 1438"/>
            <p:cNvGrpSpPr>
              <a:grpSpLocks/>
            </p:cNvGrpSpPr>
            <p:nvPr/>
          </p:nvGrpSpPr>
          <p:grpSpPr bwMode="auto">
            <a:xfrm>
              <a:off x="43200" y="1799"/>
              <a:ext cx="14400" cy="3601"/>
              <a:chOff x="43200" y="1799"/>
              <a:chExt cx="14400" cy="3601"/>
            </a:xfrm>
          </p:grpSpPr>
        </p:grpSp>
      </p:grpSp>
      <p:grpSp>
        <p:nvGrpSpPr>
          <p:cNvPr id="1443" name="Group 1443"/>
          <p:cNvGrpSpPr>
            <a:grpSpLocks/>
          </p:cNvGrpSpPr>
          <p:nvPr/>
        </p:nvGrpSpPr>
        <p:grpSpPr bwMode="auto">
          <a:xfrm>
            <a:off x="0" y="25698450"/>
            <a:ext cx="137160000" cy="8582025"/>
            <a:chOff x="0" y="2698"/>
            <a:chExt cx="57600" cy="3603"/>
          </a:xfrm>
        </p:grpSpPr>
        <p:grpSp>
          <p:nvGrpSpPr>
            <p:cNvPr id="1431" name="Group 1444"/>
            <p:cNvGrpSpPr>
              <a:grpSpLocks/>
            </p:cNvGrpSpPr>
            <p:nvPr/>
          </p:nvGrpSpPr>
          <p:grpSpPr bwMode="auto">
            <a:xfrm>
              <a:off x="0" y="2700"/>
              <a:ext cx="14400" cy="3602"/>
              <a:chOff x="0" y="2700"/>
              <a:chExt cx="14400" cy="3601"/>
            </a:xfrm>
          </p:grpSpPr>
        </p:grpSp>
        <p:grpSp>
          <p:nvGrpSpPr>
            <p:cNvPr id="1432" name="Group 1449"/>
            <p:cNvGrpSpPr>
              <a:grpSpLocks/>
            </p:cNvGrpSpPr>
            <p:nvPr/>
          </p:nvGrpSpPr>
          <p:grpSpPr bwMode="auto">
            <a:xfrm>
              <a:off x="14400" y="2699"/>
              <a:ext cx="14400" cy="3601"/>
              <a:chOff x="14400" y="2699"/>
              <a:chExt cx="14400" cy="3601"/>
            </a:xfrm>
          </p:grpSpPr>
        </p:grpSp>
        <p:grpSp>
          <p:nvGrpSpPr>
            <p:cNvPr id="1434" name="Group 1454"/>
            <p:cNvGrpSpPr>
              <a:grpSpLocks/>
            </p:cNvGrpSpPr>
            <p:nvPr/>
          </p:nvGrpSpPr>
          <p:grpSpPr bwMode="auto">
            <a:xfrm>
              <a:off x="28800" y="2699"/>
              <a:ext cx="14400" cy="3601"/>
              <a:chOff x="28800" y="2699"/>
              <a:chExt cx="14400" cy="3601"/>
            </a:xfrm>
          </p:grpSpPr>
        </p:grpSp>
        <p:grpSp>
          <p:nvGrpSpPr>
            <p:cNvPr id="1435" name="Group 1459"/>
            <p:cNvGrpSpPr>
              <a:grpSpLocks/>
            </p:cNvGrpSpPr>
            <p:nvPr/>
          </p:nvGrpSpPr>
          <p:grpSpPr bwMode="auto">
            <a:xfrm>
              <a:off x="43200" y="2698"/>
              <a:ext cx="14400" cy="3601"/>
              <a:chOff x="43200" y="2698"/>
              <a:chExt cx="14400" cy="3601"/>
            </a:xfrm>
          </p:grpSpPr>
        </p:grpSp>
      </p:grpSp>
      <p:grpSp>
        <p:nvGrpSpPr>
          <p:cNvPr id="1464" name="Group 1464"/>
          <p:cNvGrpSpPr>
            <a:grpSpLocks/>
          </p:cNvGrpSpPr>
          <p:nvPr/>
        </p:nvGrpSpPr>
        <p:grpSpPr bwMode="auto">
          <a:xfrm rot="10800000">
            <a:off x="0" y="128539875"/>
            <a:ext cx="137160000" cy="34290000"/>
            <a:chOff x="0" y="13495"/>
            <a:chExt cx="57600" cy="14394"/>
          </a:xfrm>
        </p:grpSpPr>
        <p:grpSp>
          <p:nvGrpSpPr>
            <p:cNvPr id="1436" name="Group 1465"/>
            <p:cNvGrpSpPr>
              <a:grpSpLocks/>
            </p:cNvGrpSpPr>
            <p:nvPr/>
          </p:nvGrpSpPr>
          <p:grpSpPr bwMode="auto">
            <a:xfrm>
              <a:off x="0" y="13498"/>
              <a:ext cx="14400" cy="3601"/>
              <a:chOff x="0" y="13498"/>
              <a:chExt cx="14400" cy="3601"/>
            </a:xfrm>
          </p:grpSpPr>
        </p:grpSp>
        <p:grpSp>
          <p:nvGrpSpPr>
            <p:cNvPr id="1437" name="Group 1470"/>
            <p:cNvGrpSpPr>
              <a:grpSpLocks/>
            </p:cNvGrpSpPr>
            <p:nvPr/>
          </p:nvGrpSpPr>
          <p:grpSpPr bwMode="auto">
            <a:xfrm>
              <a:off x="14400" y="13497"/>
              <a:ext cx="14400" cy="3601"/>
              <a:chOff x="14400" y="13497"/>
              <a:chExt cx="14400" cy="3601"/>
            </a:xfrm>
          </p:grpSpPr>
        </p:grpSp>
        <p:grpSp>
          <p:nvGrpSpPr>
            <p:cNvPr id="1439" name="Group 1475"/>
            <p:cNvGrpSpPr>
              <a:grpSpLocks/>
            </p:cNvGrpSpPr>
            <p:nvPr/>
          </p:nvGrpSpPr>
          <p:grpSpPr bwMode="auto">
            <a:xfrm>
              <a:off x="28800" y="13497"/>
              <a:ext cx="14400" cy="3601"/>
              <a:chOff x="28800" y="13497"/>
              <a:chExt cx="14400" cy="3601"/>
            </a:xfrm>
          </p:grpSpPr>
        </p:grpSp>
        <p:grpSp>
          <p:nvGrpSpPr>
            <p:cNvPr id="1440" name="Group 1480"/>
            <p:cNvGrpSpPr>
              <a:grpSpLocks/>
            </p:cNvGrpSpPr>
            <p:nvPr/>
          </p:nvGrpSpPr>
          <p:grpSpPr bwMode="auto">
            <a:xfrm>
              <a:off x="43200" y="13495"/>
              <a:ext cx="14400" cy="3602"/>
              <a:chOff x="43200" y="13495"/>
              <a:chExt cx="14400" cy="3601"/>
            </a:xfrm>
          </p:grpSpPr>
        </p:grpSp>
        <p:grpSp>
          <p:nvGrpSpPr>
            <p:cNvPr id="1441" name="Group 1485"/>
            <p:cNvGrpSpPr>
              <a:grpSpLocks/>
            </p:cNvGrpSpPr>
            <p:nvPr/>
          </p:nvGrpSpPr>
          <p:grpSpPr bwMode="auto">
            <a:xfrm>
              <a:off x="0" y="17095"/>
              <a:ext cx="14400" cy="3602"/>
              <a:chOff x="0" y="17095"/>
              <a:chExt cx="14400" cy="3601"/>
            </a:xfrm>
          </p:grpSpPr>
        </p:grpSp>
        <p:grpSp>
          <p:nvGrpSpPr>
            <p:cNvPr id="1442" name="Group 1490"/>
            <p:cNvGrpSpPr>
              <a:grpSpLocks/>
            </p:cNvGrpSpPr>
            <p:nvPr/>
          </p:nvGrpSpPr>
          <p:grpSpPr bwMode="auto">
            <a:xfrm>
              <a:off x="14400" y="17094"/>
              <a:ext cx="14400" cy="3601"/>
              <a:chOff x="14400" y="17094"/>
              <a:chExt cx="14400" cy="3601"/>
            </a:xfrm>
          </p:grpSpPr>
        </p:grpSp>
        <p:grpSp>
          <p:nvGrpSpPr>
            <p:cNvPr id="1445" name="Group 1495"/>
            <p:cNvGrpSpPr>
              <a:grpSpLocks/>
            </p:cNvGrpSpPr>
            <p:nvPr/>
          </p:nvGrpSpPr>
          <p:grpSpPr bwMode="auto">
            <a:xfrm>
              <a:off x="28800" y="17094"/>
              <a:ext cx="14400" cy="3601"/>
              <a:chOff x="28800" y="17094"/>
              <a:chExt cx="14400" cy="3601"/>
            </a:xfrm>
          </p:grpSpPr>
        </p:grpSp>
        <p:grpSp>
          <p:nvGrpSpPr>
            <p:cNvPr id="1446" name="Group 1500"/>
            <p:cNvGrpSpPr>
              <a:grpSpLocks/>
            </p:cNvGrpSpPr>
            <p:nvPr/>
          </p:nvGrpSpPr>
          <p:grpSpPr bwMode="auto">
            <a:xfrm>
              <a:off x="43200" y="17093"/>
              <a:ext cx="14400" cy="3601"/>
              <a:chOff x="43200" y="17093"/>
              <a:chExt cx="14400" cy="3601"/>
            </a:xfrm>
          </p:grpSpPr>
        </p:grpSp>
        <p:grpSp>
          <p:nvGrpSpPr>
            <p:cNvPr id="1447" name="Group 1505"/>
            <p:cNvGrpSpPr>
              <a:grpSpLocks/>
            </p:cNvGrpSpPr>
            <p:nvPr/>
          </p:nvGrpSpPr>
          <p:grpSpPr bwMode="auto">
            <a:xfrm>
              <a:off x="0" y="20691"/>
              <a:ext cx="57600" cy="3603"/>
              <a:chOff x="0" y="20691"/>
              <a:chExt cx="57600" cy="3603"/>
            </a:xfrm>
          </p:grpSpPr>
          <p:grpSp>
            <p:nvGrpSpPr>
              <p:cNvPr id="1448" name="Group 1506"/>
              <p:cNvGrpSpPr>
                <a:grpSpLocks/>
              </p:cNvGrpSpPr>
              <p:nvPr/>
            </p:nvGrpSpPr>
            <p:grpSpPr bwMode="auto">
              <a:xfrm>
                <a:off x="0" y="20693"/>
                <a:ext cx="14400" cy="3601"/>
                <a:chOff x="0" y="20693"/>
                <a:chExt cx="14400" cy="3601"/>
              </a:xfrm>
            </p:grpSpPr>
          </p:grpSp>
          <p:grpSp>
            <p:nvGrpSpPr>
              <p:cNvPr id="1450" name="Group 1511"/>
              <p:cNvGrpSpPr>
                <a:grpSpLocks/>
              </p:cNvGrpSpPr>
              <p:nvPr/>
            </p:nvGrpSpPr>
            <p:grpSpPr bwMode="auto">
              <a:xfrm>
                <a:off x="14400" y="20692"/>
                <a:ext cx="14400" cy="3601"/>
                <a:chOff x="14400" y="20692"/>
                <a:chExt cx="14400" cy="3601"/>
              </a:xfrm>
            </p:grpSpPr>
          </p:grpSp>
          <p:grpSp>
            <p:nvGrpSpPr>
              <p:cNvPr id="1451" name="Group 1516"/>
              <p:cNvGrpSpPr>
                <a:grpSpLocks/>
              </p:cNvGrpSpPr>
              <p:nvPr/>
            </p:nvGrpSpPr>
            <p:grpSpPr bwMode="auto">
              <a:xfrm>
                <a:off x="28800" y="20692"/>
                <a:ext cx="14400" cy="3601"/>
                <a:chOff x="28800" y="20692"/>
                <a:chExt cx="14400" cy="3601"/>
              </a:xfrm>
            </p:grpSpPr>
          </p:grpSp>
          <p:grpSp>
            <p:nvGrpSpPr>
              <p:cNvPr id="1452" name="Group 1521"/>
              <p:cNvGrpSpPr>
                <a:grpSpLocks/>
              </p:cNvGrpSpPr>
              <p:nvPr/>
            </p:nvGrpSpPr>
            <p:grpSpPr bwMode="auto">
              <a:xfrm>
                <a:off x="43200" y="20691"/>
                <a:ext cx="14400" cy="3601"/>
                <a:chOff x="43200" y="20691"/>
                <a:chExt cx="14400" cy="3601"/>
              </a:xfrm>
            </p:grpSpPr>
          </p:grpSp>
        </p:grpSp>
        <p:grpSp>
          <p:nvGrpSpPr>
            <p:cNvPr id="1453" name="Group 1526"/>
            <p:cNvGrpSpPr>
              <a:grpSpLocks/>
            </p:cNvGrpSpPr>
            <p:nvPr/>
          </p:nvGrpSpPr>
          <p:grpSpPr bwMode="auto">
            <a:xfrm>
              <a:off x="0" y="24287"/>
              <a:ext cx="57600" cy="3603"/>
              <a:chOff x="0" y="24287"/>
              <a:chExt cx="57600" cy="3603"/>
            </a:xfrm>
          </p:grpSpPr>
          <p:grpSp>
            <p:nvGrpSpPr>
              <p:cNvPr id="1455" name="Group 1527"/>
              <p:cNvGrpSpPr>
                <a:grpSpLocks/>
              </p:cNvGrpSpPr>
              <p:nvPr/>
            </p:nvGrpSpPr>
            <p:grpSpPr bwMode="auto">
              <a:xfrm>
                <a:off x="0" y="24289"/>
                <a:ext cx="14400" cy="3601"/>
                <a:chOff x="0" y="24289"/>
                <a:chExt cx="14400" cy="3601"/>
              </a:xfrm>
            </p:grpSpPr>
          </p:grpSp>
          <p:grpSp>
            <p:nvGrpSpPr>
              <p:cNvPr id="1456" name="Group 1532"/>
              <p:cNvGrpSpPr>
                <a:grpSpLocks/>
              </p:cNvGrpSpPr>
              <p:nvPr/>
            </p:nvGrpSpPr>
            <p:grpSpPr bwMode="auto">
              <a:xfrm>
                <a:off x="14400" y="24288"/>
                <a:ext cx="14400" cy="3601"/>
                <a:chOff x="14400" y="24288"/>
                <a:chExt cx="14400" cy="3601"/>
              </a:xfrm>
            </p:grpSpPr>
          </p:grpSp>
          <p:grpSp>
            <p:nvGrpSpPr>
              <p:cNvPr id="1457" name="Group 1537"/>
              <p:cNvGrpSpPr>
                <a:grpSpLocks/>
              </p:cNvGrpSpPr>
              <p:nvPr/>
            </p:nvGrpSpPr>
            <p:grpSpPr bwMode="auto">
              <a:xfrm>
                <a:off x="28800" y="24288"/>
                <a:ext cx="14400" cy="3601"/>
                <a:chOff x="28800" y="24288"/>
                <a:chExt cx="14400" cy="3601"/>
              </a:xfrm>
            </p:grpSpPr>
          </p:grpSp>
          <p:grpSp>
            <p:nvGrpSpPr>
              <p:cNvPr id="1458" name="Group 1542"/>
              <p:cNvGrpSpPr>
                <a:grpSpLocks/>
              </p:cNvGrpSpPr>
              <p:nvPr/>
            </p:nvGrpSpPr>
            <p:grpSpPr bwMode="auto">
              <a:xfrm>
                <a:off x="43200" y="24287"/>
                <a:ext cx="14400" cy="3601"/>
                <a:chOff x="43200" y="24287"/>
                <a:chExt cx="14400" cy="3601"/>
              </a:xfrm>
            </p:grpSpPr>
          </p:grpSp>
        </p:grpSp>
      </p:grpSp>
      <p:grpSp>
        <p:nvGrpSpPr>
          <p:cNvPr id="1547" name="Group 1547"/>
          <p:cNvGrpSpPr>
            <a:grpSpLocks/>
          </p:cNvGrpSpPr>
          <p:nvPr/>
        </p:nvGrpSpPr>
        <p:grpSpPr bwMode="auto">
          <a:xfrm>
            <a:off x="0" y="42833925"/>
            <a:ext cx="137160000" cy="34309050"/>
            <a:chOff x="0" y="4497"/>
            <a:chExt cx="14400" cy="3601"/>
          </a:xfrm>
        </p:grpSpPr>
        <p:grpSp>
          <p:nvGrpSpPr>
            <p:cNvPr id="1460" name="Group 1548"/>
            <p:cNvGrpSpPr>
              <a:grpSpLocks/>
            </p:cNvGrpSpPr>
            <p:nvPr/>
          </p:nvGrpSpPr>
          <p:grpSpPr bwMode="auto">
            <a:xfrm>
              <a:off x="0" y="5399"/>
              <a:ext cx="3600" cy="900"/>
              <a:chOff x="0" y="5399"/>
              <a:chExt cx="14400" cy="3601"/>
            </a:xfrm>
          </p:grpSpPr>
        </p:grpSp>
        <p:grpSp>
          <p:nvGrpSpPr>
            <p:cNvPr id="1461" name="Group 1553"/>
            <p:cNvGrpSpPr>
              <a:grpSpLocks/>
            </p:cNvGrpSpPr>
            <p:nvPr/>
          </p:nvGrpSpPr>
          <p:grpSpPr bwMode="auto">
            <a:xfrm>
              <a:off x="3600" y="5399"/>
              <a:ext cx="3600" cy="900"/>
              <a:chOff x="3600" y="5399"/>
              <a:chExt cx="14400" cy="3601"/>
            </a:xfrm>
          </p:grpSpPr>
        </p:grpSp>
        <p:grpSp>
          <p:nvGrpSpPr>
            <p:cNvPr id="1462" name="Group 1558"/>
            <p:cNvGrpSpPr>
              <a:grpSpLocks/>
            </p:cNvGrpSpPr>
            <p:nvPr/>
          </p:nvGrpSpPr>
          <p:grpSpPr bwMode="auto">
            <a:xfrm>
              <a:off x="7200" y="5399"/>
              <a:ext cx="3600" cy="900"/>
              <a:chOff x="7200" y="5399"/>
              <a:chExt cx="14400" cy="3601"/>
            </a:xfrm>
          </p:grpSpPr>
        </p:grpSp>
        <p:grpSp>
          <p:nvGrpSpPr>
            <p:cNvPr id="1463" name="Group 1563"/>
            <p:cNvGrpSpPr>
              <a:grpSpLocks/>
            </p:cNvGrpSpPr>
            <p:nvPr/>
          </p:nvGrpSpPr>
          <p:grpSpPr bwMode="auto">
            <a:xfrm>
              <a:off x="10800" y="5398"/>
              <a:ext cx="3600" cy="901"/>
              <a:chOff x="10800" y="5398"/>
              <a:chExt cx="14400" cy="3601"/>
            </a:xfrm>
          </p:grpSpPr>
        </p:grpSp>
        <p:grpSp>
          <p:nvGrpSpPr>
            <p:cNvPr id="1466" name="Group 1568"/>
            <p:cNvGrpSpPr>
              <a:grpSpLocks/>
            </p:cNvGrpSpPr>
            <p:nvPr/>
          </p:nvGrpSpPr>
          <p:grpSpPr bwMode="auto">
            <a:xfrm>
              <a:off x="0" y="6298"/>
              <a:ext cx="14400" cy="901"/>
              <a:chOff x="0" y="6298"/>
              <a:chExt cx="57600" cy="3603"/>
            </a:xfrm>
          </p:grpSpPr>
          <p:grpSp>
            <p:nvGrpSpPr>
              <p:cNvPr id="1467" name="Group 1569"/>
              <p:cNvGrpSpPr>
                <a:grpSpLocks/>
              </p:cNvGrpSpPr>
              <p:nvPr/>
            </p:nvGrpSpPr>
            <p:grpSpPr bwMode="auto">
              <a:xfrm>
                <a:off x="0" y="6300"/>
                <a:ext cx="14400" cy="3601"/>
                <a:chOff x="0" y="6300"/>
                <a:chExt cx="14400" cy="3601"/>
              </a:xfrm>
            </p:grpSpPr>
          </p:grpSp>
          <p:grpSp>
            <p:nvGrpSpPr>
              <p:cNvPr id="1468" name="Group 1574"/>
              <p:cNvGrpSpPr>
                <a:grpSpLocks/>
              </p:cNvGrpSpPr>
              <p:nvPr/>
            </p:nvGrpSpPr>
            <p:grpSpPr bwMode="auto">
              <a:xfrm>
                <a:off x="14400" y="6299"/>
                <a:ext cx="14400" cy="3601"/>
                <a:chOff x="14400" y="6299"/>
                <a:chExt cx="14400" cy="3601"/>
              </a:xfrm>
            </p:grpSpPr>
          </p:grpSp>
          <p:grpSp>
            <p:nvGrpSpPr>
              <p:cNvPr id="1469" name="Group 1579"/>
              <p:cNvGrpSpPr>
                <a:grpSpLocks/>
              </p:cNvGrpSpPr>
              <p:nvPr/>
            </p:nvGrpSpPr>
            <p:grpSpPr bwMode="auto">
              <a:xfrm>
                <a:off x="28800" y="6299"/>
                <a:ext cx="14400" cy="3601"/>
                <a:chOff x="28800" y="6299"/>
                <a:chExt cx="14400" cy="3601"/>
              </a:xfrm>
            </p:grpSpPr>
          </p:grpSp>
          <p:grpSp>
            <p:nvGrpSpPr>
              <p:cNvPr id="1471" name="Group 1584"/>
              <p:cNvGrpSpPr>
                <a:grpSpLocks/>
              </p:cNvGrpSpPr>
              <p:nvPr/>
            </p:nvGrpSpPr>
            <p:grpSpPr bwMode="auto">
              <a:xfrm>
                <a:off x="43200" y="6298"/>
                <a:ext cx="14400" cy="3601"/>
                <a:chOff x="43200" y="6298"/>
                <a:chExt cx="14400" cy="3601"/>
              </a:xfrm>
            </p:grpSpPr>
          </p:grpSp>
        </p:grpSp>
        <p:grpSp>
          <p:nvGrpSpPr>
            <p:cNvPr id="1472" name="Group 1589"/>
            <p:cNvGrpSpPr>
              <a:grpSpLocks/>
            </p:cNvGrpSpPr>
            <p:nvPr/>
          </p:nvGrpSpPr>
          <p:grpSpPr bwMode="auto">
            <a:xfrm>
              <a:off x="0" y="7198"/>
              <a:ext cx="14400" cy="901"/>
              <a:chOff x="0" y="7197"/>
              <a:chExt cx="57600" cy="3603"/>
            </a:xfrm>
          </p:grpSpPr>
          <p:grpSp>
            <p:nvGrpSpPr>
              <p:cNvPr id="1473" name="Group 1590"/>
              <p:cNvGrpSpPr>
                <a:grpSpLocks/>
              </p:cNvGrpSpPr>
              <p:nvPr/>
            </p:nvGrpSpPr>
            <p:grpSpPr bwMode="auto">
              <a:xfrm>
                <a:off x="0" y="7200"/>
                <a:ext cx="14400" cy="3601"/>
                <a:chOff x="0" y="7200"/>
                <a:chExt cx="14400" cy="3601"/>
              </a:xfrm>
            </p:grpSpPr>
          </p:grpSp>
          <p:grpSp>
            <p:nvGrpSpPr>
              <p:cNvPr id="1474" name="Group 1595"/>
              <p:cNvGrpSpPr>
                <a:grpSpLocks/>
              </p:cNvGrpSpPr>
              <p:nvPr/>
            </p:nvGrpSpPr>
            <p:grpSpPr bwMode="auto">
              <a:xfrm>
                <a:off x="14400" y="7199"/>
                <a:ext cx="14400" cy="3601"/>
                <a:chOff x="14400" y="7199"/>
                <a:chExt cx="14400" cy="3601"/>
              </a:xfrm>
            </p:grpSpPr>
          </p:grpSp>
          <p:grpSp>
            <p:nvGrpSpPr>
              <p:cNvPr id="1476" name="Group 1600"/>
              <p:cNvGrpSpPr>
                <a:grpSpLocks/>
              </p:cNvGrpSpPr>
              <p:nvPr/>
            </p:nvGrpSpPr>
            <p:grpSpPr bwMode="auto">
              <a:xfrm>
                <a:off x="28800" y="7199"/>
                <a:ext cx="14400" cy="3601"/>
                <a:chOff x="28800" y="7199"/>
                <a:chExt cx="14400" cy="3601"/>
              </a:xfrm>
            </p:grpSpPr>
          </p:grpSp>
          <p:grpSp>
            <p:nvGrpSpPr>
              <p:cNvPr id="1477" name="Group 1605"/>
              <p:cNvGrpSpPr>
                <a:grpSpLocks/>
              </p:cNvGrpSpPr>
              <p:nvPr/>
            </p:nvGrpSpPr>
            <p:grpSpPr bwMode="auto">
              <a:xfrm>
                <a:off x="43200" y="7197"/>
                <a:ext cx="14400" cy="3602"/>
                <a:chOff x="43200" y="7197"/>
                <a:chExt cx="14400" cy="3601"/>
              </a:xfrm>
            </p:grpSpPr>
          </p:grpSp>
        </p:grpSp>
        <p:grpSp>
          <p:nvGrpSpPr>
            <p:cNvPr id="1478" name="Group 1610"/>
            <p:cNvGrpSpPr>
              <a:grpSpLocks/>
            </p:cNvGrpSpPr>
            <p:nvPr/>
          </p:nvGrpSpPr>
          <p:grpSpPr bwMode="auto">
            <a:xfrm>
              <a:off x="0" y="4497"/>
              <a:ext cx="14400" cy="901"/>
              <a:chOff x="0" y="4497"/>
              <a:chExt cx="57600" cy="3603"/>
            </a:xfrm>
          </p:grpSpPr>
          <p:grpSp>
            <p:nvGrpSpPr>
              <p:cNvPr id="1479" name="Group 1611"/>
              <p:cNvGrpSpPr>
                <a:grpSpLocks/>
              </p:cNvGrpSpPr>
              <p:nvPr/>
            </p:nvGrpSpPr>
            <p:grpSpPr bwMode="auto">
              <a:xfrm>
                <a:off x="0" y="4499"/>
                <a:ext cx="14400" cy="3601"/>
                <a:chOff x="0" y="4499"/>
                <a:chExt cx="14400" cy="3601"/>
              </a:xfrm>
            </p:grpSpPr>
          </p:grpSp>
          <p:grpSp>
            <p:nvGrpSpPr>
              <p:cNvPr id="1481" name="Group 1616"/>
              <p:cNvGrpSpPr>
                <a:grpSpLocks/>
              </p:cNvGrpSpPr>
              <p:nvPr/>
            </p:nvGrpSpPr>
            <p:grpSpPr bwMode="auto">
              <a:xfrm>
                <a:off x="14400" y="4498"/>
                <a:ext cx="14400" cy="3601"/>
                <a:chOff x="14400" y="4498"/>
                <a:chExt cx="14400" cy="3601"/>
              </a:xfrm>
            </p:grpSpPr>
          </p:grpSp>
          <p:grpSp>
            <p:nvGrpSpPr>
              <p:cNvPr id="1482" name="Group 1621"/>
              <p:cNvGrpSpPr>
                <a:grpSpLocks/>
              </p:cNvGrpSpPr>
              <p:nvPr/>
            </p:nvGrpSpPr>
            <p:grpSpPr bwMode="auto">
              <a:xfrm>
                <a:off x="28800" y="4498"/>
                <a:ext cx="14400" cy="3601"/>
                <a:chOff x="28800" y="4498"/>
                <a:chExt cx="14400" cy="3601"/>
              </a:xfrm>
            </p:grpSpPr>
          </p:grpSp>
          <p:grpSp>
            <p:nvGrpSpPr>
              <p:cNvPr id="1483" name="Group 1626"/>
              <p:cNvGrpSpPr>
                <a:grpSpLocks/>
              </p:cNvGrpSpPr>
              <p:nvPr/>
            </p:nvGrpSpPr>
            <p:grpSpPr bwMode="auto">
              <a:xfrm>
                <a:off x="43200" y="4497"/>
                <a:ext cx="14400" cy="3601"/>
                <a:chOff x="43200" y="4497"/>
                <a:chExt cx="14400" cy="3601"/>
              </a:xfrm>
            </p:grpSpPr>
          </p:grpSp>
        </p:grpSp>
      </p:grpSp>
      <p:grpSp>
        <p:nvGrpSpPr>
          <p:cNvPr id="1631" name="Group 1631"/>
          <p:cNvGrpSpPr>
            <a:grpSpLocks/>
          </p:cNvGrpSpPr>
          <p:nvPr/>
        </p:nvGrpSpPr>
        <p:grpSpPr bwMode="auto">
          <a:xfrm>
            <a:off x="0" y="85686900"/>
            <a:ext cx="137160000" cy="34309050"/>
            <a:chOff x="0" y="8996"/>
            <a:chExt cx="14400" cy="3601"/>
          </a:xfrm>
        </p:grpSpPr>
        <p:grpSp>
          <p:nvGrpSpPr>
            <p:cNvPr id="1484" name="Group 1632"/>
            <p:cNvGrpSpPr>
              <a:grpSpLocks/>
            </p:cNvGrpSpPr>
            <p:nvPr/>
          </p:nvGrpSpPr>
          <p:grpSpPr bwMode="auto">
            <a:xfrm>
              <a:off x="0" y="9898"/>
              <a:ext cx="3600" cy="901"/>
              <a:chOff x="0" y="9898"/>
              <a:chExt cx="14400" cy="3601"/>
            </a:xfrm>
          </p:grpSpPr>
        </p:grpSp>
        <p:grpSp>
          <p:nvGrpSpPr>
            <p:cNvPr id="1486" name="Group 1637"/>
            <p:cNvGrpSpPr>
              <a:grpSpLocks/>
            </p:cNvGrpSpPr>
            <p:nvPr/>
          </p:nvGrpSpPr>
          <p:grpSpPr bwMode="auto">
            <a:xfrm>
              <a:off x="3600" y="9898"/>
              <a:ext cx="3600" cy="901"/>
              <a:chOff x="3600" y="9898"/>
              <a:chExt cx="14400" cy="3601"/>
            </a:xfrm>
          </p:grpSpPr>
        </p:grpSp>
        <p:grpSp>
          <p:nvGrpSpPr>
            <p:cNvPr id="1487" name="Group 1642"/>
            <p:cNvGrpSpPr>
              <a:grpSpLocks/>
            </p:cNvGrpSpPr>
            <p:nvPr/>
          </p:nvGrpSpPr>
          <p:grpSpPr bwMode="auto">
            <a:xfrm>
              <a:off x="7200" y="9898"/>
              <a:ext cx="3600" cy="901"/>
              <a:chOff x="7200" y="9898"/>
              <a:chExt cx="14400" cy="3601"/>
            </a:xfrm>
          </p:grpSpPr>
        </p:grpSp>
        <p:grpSp>
          <p:nvGrpSpPr>
            <p:cNvPr id="1488" name="Group 1647"/>
            <p:cNvGrpSpPr>
              <a:grpSpLocks/>
            </p:cNvGrpSpPr>
            <p:nvPr/>
          </p:nvGrpSpPr>
          <p:grpSpPr bwMode="auto">
            <a:xfrm>
              <a:off x="10800" y="9898"/>
              <a:ext cx="3600" cy="900"/>
              <a:chOff x="10800" y="9898"/>
              <a:chExt cx="14400" cy="3601"/>
            </a:xfrm>
          </p:grpSpPr>
        </p:grpSp>
        <p:grpSp>
          <p:nvGrpSpPr>
            <p:cNvPr id="1489" name="Group 1652"/>
            <p:cNvGrpSpPr>
              <a:grpSpLocks/>
            </p:cNvGrpSpPr>
            <p:nvPr/>
          </p:nvGrpSpPr>
          <p:grpSpPr bwMode="auto">
            <a:xfrm>
              <a:off x="0" y="10798"/>
              <a:ext cx="14400" cy="901"/>
              <a:chOff x="0" y="10798"/>
              <a:chExt cx="57600" cy="3603"/>
            </a:xfrm>
          </p:grpSpPr>
          <p:grpSp>
            <p:nvGrpSpPr>
              <p:cNvPr id="1491" name="Group 1653"/>
              <p:cNvGrpSpPr>
                <a:grpSpLocks/>
              </p:cNvGrpSpPr>
              <p:nvPr/>
            </p:nvGrpSpPr>
            <p:grpSpPr bwMode="auto">
              <a:xfrm>
                <a:off x="0" y="10800"/>
                <a:ext cx="14400" cy="3601"/>
                <a:chOff x="0" y="10800"/>
                <a:chExt cx="14400" cy="3601"/>
              </a:xfrm>
            </p:grpSpPr>
          </p:grpSp>
          <p:grpSp>
            <p:nvGrpSpPr>
              <p:cNvPr id="1492" name="Group 1658"/>
              <p:cNvGrpSpPr>
                <a:grpSpLocks/>
              </p:cNvGrpSpPr>
              <p:nvPr/>
            </p:nvGrpSpPr>
            <p:grpSpPr bwMode="auto">
              <a:xfrm>
                <a:off x="14400" y="10799"/>
                <a:ext cx="14400" cy="3601"/>
                <a:chOff x="14400" y="10799"/>
                <a:chExt cx="14400" cy="3601"/>
              </a:xfrm>
            </p:grpSpPr>
          </p:grpSp>
          <p:grpSp>
            <p:nvGrpSpPr>
              <p:cNvPr id="1493" name="Group 1663"/>
              <p:cNvGrpSpPr>
                <a:grpSpLocks/>
              </p:cNvGrpSpPr>
              <p:nvPr/>
            </p:nvGrpSpPr>
            <p:grpSpPr bwMode="auto">
              <a:xfrm>
                <a:off x="28800" y="10799"/>
                <a:ext cx="14400" cy="3601"/>
                <a:chOff x="28800" y="10799"/>
                <a:chExt cx="14400" cy="3601"/>
              </a:xfrm>
            </p:grpSpPr>
          </p:grpSp>
          <p:grpSp>
            <p:nvGrpSpPr>
              <p:cNvPr id="1494" name="Group 1668"/>
              <p:cNvGrpSpPr>
                <a:grpSpLocks/>
              </p:cNvGrpSpPr>
              <p:nvPr/>
            </p:nvGrpSpPr>
            <p:grpSpPr bwMode="auto">
              <a:xfrm>
                <a:off x="43200" y="10798"/>
                <a:ext cx="14400" cy="3601"/>
                <a:chOff x="43200" y="10798"/>
                <a:chExt cx="14400" cy="3601"/>
              </a:xfrm>
            </p:grpSpPr>
          </p:grpSp>
        </p:grpSp>
        <p:grpSp>
          <p:nvGrpSpPr>
            <p:cNvPr id="1496" name="Group 1673"/>
            <p:cNvGrpSpPr>
              <a:grpSpLocks/>
            </p:cNvGrpSpPr>
            <p:nvPr/>
          </p:nvGrpSpPr>
          <p:grpSpPr bwMode="auto">
            <a:xfrm>
              <a:off x="0" y="11697"/>
              <a:ext cx="14400" cy="901"/>
              <a:chOff x="0" y="11697"/>
              <a:chExt cx="57600" cy="3603"/>
            </a:xfrm>
          </p:grpSpPr>
          <p:grpSp>
            <p:nvGrpSpPr>
              <p:cNvPr id="1497" name="Group 1674"/>
              <p:cNvGrpSpPr>
                <a:grpSpLocks/>
              </p:cNvGrpSpPr>
              <p:nvPr/>
            </p:nvGrpSpPr>
            <p:grpSpPr bwMode="auto">
              <a:xfrm>
                <a:off x="0" y="11699"/>
                <a:ext cx="14400" cy="3601"/>
                <a:chOff x="0" y="11699"/>
                <a:chExt cx="14400" cy="3601"/>
              </a:xfrm>
            </p:grpSpPr>
          </p:grpSp>
          <p:grpSp>
            <p:nvGrpSpPr>
              <p:cNvPr id="1498" name="Group 1679"/>
              <p:cNvGrpSpPr>
                <a:grpSpLocks/>
              </p:cNvGrpSpPr>
              <p:nvPr/>
            </p:nvGrpSpPr>
            <p:grpSpPr bwMode="auto">
              <a:xfrm>
                <a:off x="14400" y="11698"/>
                <a:ext cx="14400" cy="3601"/>
                <a:chOff x="14400" y="11698"/>
                <a:chExt cx="14400" cy="3601"/>
              </a:xfrm>
            </p:grpSpPr>
          </p:grpSp>
          <p:grpSp>
            <p:nvGrpSpPr>
              <p:cNvPr id="1499" name="Group 1684"/>
              <p:cNvGrpSpPr>
                <a:grpSpLocks/>
              </p:cNvGrpSpPr>
              <p:nvPr/>
            </p:nvGrpSpPr>
            <p:grpSpPr bwMode="auto">
              <a:xfrm>
                <a:off x="28800" y="11698"/>
                <a:ext cx="14400" cy="3601"/>
                <a:chOff x="28800" y="11698"/>
                <a:chExt cx="14400" cy="3601"/>
              </a:xfrm>
            </p:grpSpPr>
          </p:grpSp>
          <p:grpSp>
            <p:nvGrpSpPr>
              <p:cNvPr id="1501" name="Group 1689"/>
              <p:cNvGrpSpPr>
                <a:grpSpLocks/>
              </p:cNvGrpSpPr>
              <p:nvPr/>
            </p:nvGrpSpPr>
            <p:grpSpPr bwMode="auto">
              <a:xfrm>
                <a:off x="43200" y="11697"/>
                <a:ext cx="14400" cy="3601"/>
                <a:chOff x="43200" y="11697"/>
                <a:chExt cx="14400" cy="3601"/>
              </a:xfrm>
            </p:grpSpPr>
          </p:grpSp>
        </p:grpSp>
        <p:grpSp>
          <p:nvGrpSpPr>
            <p:cNvPr id="1502" name="Group 1694"/>
            <p:cNvGrpSpPr>
              <a:grpSpLocks/>
            </p:cNvGrpSpPr>
            <p:nvPr/>
          </p:nvGrpSpPr>
          <p:grpSpPr bwMode="auto">
            <a:xfrm>
              <a:off x="0" y="8996"/>
              <a:ext cx="14400" cy="901"/>
              <a:chOff x="0" y="8996"/>
              <a:chExt cx="57600" cy="3603"/>
            </a:xfrm>
          </p:grpSpPr>
          <p:grpSp>
            <p:nvGrpSpPr>
              <p:cNvPr id="1503" name="Group 1695"/>
              <p:cNvGrpSpPr>
                <a:grpSpLocks/>
              </p:cNvGrpSpPr>
              <p:nvPr/>
            </p:nvGrpSpPr>
            <p:grpSpPr bwMode="auto">
              <a:xfrm>
                <a:off x="0" y="8998"/>
                <a:ext cx="14400" cy="3601"/>
                <a:chOff x="0" y="8998"/>
                <a:chExt cx="14400" cy="3601"/>
              </a:xfrm>
            </p:grpSpPr>
          </p:grpSp>
          <p:grpSp>
            <p:nvGrpSpPr>
              <p:cNvPr id="1504" name="Group 1700"/>
              <p:cNvGrpSpPr>
                <a:grpSpLocks/>
              </p:cNvGrpSpPr>
              <p:nvPr/>
            </p:nvGrpSpPr>
            <p:grpSpPr bwMode="auto">
              <a:xfrm>
                <a:off x="14400" y="8997"/>
                <a:ext cx="14400" cy="3601"/>
                <a:chOff x="14400" y="8997"/>
                <a:chExt cx="14400" cy="3601"/>
              </a:xfrm>
            </p:grpSpPr>
          </p:grpSp>
          <p:grpSp>
            <p:nvGrpSpPr>
              <p:cNvPr id="1507" name="Group 1705"/>
              <p:cNvGrpSpPr>
                <a:grpSpLocks/>
              </p:cNvGrpSpPr>
              <p:nvPr/>
            </p:nvGrpSpPr>
            <p:grpSpPr bwMode="auto">
              <a:xfrm>
                <a:off x="28800" y="8997"/>
                <a:ext cx="14400" cy="3601"/>
                <a:chOff x="28800" y="8997"/>
                <a:chExt cx="14400" cy="3601"/>
              </a:xfrm>
            </p:grpSpPr>
          </p:grpSp>
          <p:grpSp>
            <p:nvGrpSpPr>
              <p:cNvPr id="1508" name="Group 1710"/>
              <p:cNvGrpSpPr>
                <a:grpSpLocks/>
              </p:cNvGrpSpPr>
              <p:nvPr/>
            </p:nvGrpSpPr>
            <p:grpSpPr bwMode="auto">
              <a:xfrm>
                <a:off x="43200" y="8996"/>
                <a:ext cx="14400" cy="3601"/>
                <a:chOff x="43200" y="8996"/>
                <a:chExt cx="14400" cy="3601"/>
              </a:xfrm>
            </p:grpSpPr>
          </p:grpSp>
        </p:grpSp>
      </p:grpSp>
      <p:grpSp>
        <p:nvGrpSpPr>
          <p:cNvPr id="5790" name="Group 1143"/>
          <p:cNvGrpSpPr>
            <a:grpSpLocks/>
          </p:cNvGrpSpPr>
          <p:nvPr/>
        </p:nvGrpSpPr>
        <p:grpSpPr bwMode="auto">
          <a:xfrm>
            <a:off x="0" y="0"/>
            <a:ext cx="1530350" cy="1530350"/>
            <a:chOff x="0" y="0"/>
            <a:chExt cx="15299" cy="15300"/>
          </a:xfrm>
        </p:grpSpPr>
        <p:grpSp>
          <p:nvGrpSpPr>
            <p:cNvPr id="1509" name="Group 1980"/>
            <p:cNvGrpSpPr>
              <a:grpSpLocks/>
            </p:cNvGrpSpPr>
            <p:nvPr/>
          </p:nvGrpSpPr>
          <p:grpSpPr bwMode="auto">
            <a:xfrm>
              <a:off x="0" y="1"/>
              <a:ext cx="7200" cy="7199"/>
              <a:chOff x="0" y="1"/>
              <a:chExt cx="7200" cy="7199"/>
            </a:xfrm>
          </p:grpSpPr>
        </p:grpSp>
        <p:grpSp>
          <p:nvGrpSpPr>
            <p:cNvPr id="1510" name="Group 2045"/>
            <p:cNvGrpSpPr>
              <a:grpSpLocks/>
            </p:cNvGrpSpPr>
            <p:nvPr/>
          </p:nvGrpSpPr>
          <p:grpSpPr bwMode="auto">
            <a:xfrm rot="5400000">
              <a:off x="8100" y="0"/>
              <a:ext cx="7200" cy="7199"/>
              <a:chOff x="8100" y="0"/>
              <a:chExt cx="7200" cy="7199"/>
            </a:xfrm>
          </p:grpSpPr>
        </p:grpSp>
      </p:grpSp>
      <p:grpSp>
        <p:nvGrpSpPr>
          <p:cNvPr id="2110" name="Group 2110"/>
          <p:cNvGrpSpPr>
            <a:grpSpLocks/>
          </p:cNvGrpSpPr>
          <p:nvPr/>
        </p:nvGrpSpPr>
        <p:grpSpPr bwMode="auto">
          <a:xfrm rot="10800000">
            <a:off x="0" y="77142975"/>
            <a:ext cx="145722975" cy="68589525"/>
            <a:chOff x="0" y="8099"/>
            <a:chExt cx="15299" cy="7200"/>
          </a:xfrm>
        </p:grpSpPr>
        <p:grpSp>
          <p:nvGrpSpPr>
            <p:cNvPr id="1512" name="Group 2111"/>
            <p:cNvGrpSpPr>
              <a:grpSpLocks/>
            </p:cNvGrpSpPr>
            <p:nvPr/>
          </p:nvGrpSpPr>
          <p:grpSpPr bwMode="auto">
            <a:xfrm>
              <a:off x="0" y="8100"/>
              <a:ext cx="7200" cy="7200"/>
              <a:chOff x="0" y="8100"/>
              <a:chExt cx="7200" cy="7199"/>
            </a:xfrm>
          </p:grpSpPr>
        </p:grpSp>
        <p:grpSp>
          <p:nvGrpSpPr>
            <p:cNvPr id="1513" name="Group 2176"/>
            <p:cNvGrpSpPr>
              <a:grpSpLocks/>
            </p:cNvGrpSpPr>
            <p:nvPr/>
          </p:nvGrpSpPr>
          <p:grpSpPr bwMode="auto">
            <a:xfrm rot="5400000">
              <a:off x="8100" y="8099"/>
              <a:ext cx="7200" cy="7199"/>
              <a:chOff x="8099" y="8099"/>
              <a:chExt cx="7200" cy="7199"/>
            </a:xfrm>
          </p:grpSpPr>
        </p:grpSp>
      </p:grpSp>
      <p:grpSp>
        <p:nvGrpSpPr>
          <p:cNvPr id="6053" name="Group 1195"/>
          <p:cNvGrpSpPr>
            <a:grpSpLocks/>
          </p:cNvGrpSpPr>
          <p:nvPr/>
        </p:nvGrpSpPr>
        <p:grpSpPr bwMode="auto">
          <a:xfrm rot="5400000">
            <a:off x="0" y="0"/>
            <a:ext cx="1439862" cy="1709738"/>
            <a:chOff x="1347" y="-1347"/>
            <a:chExt cx="14400" cy="17095"/>
          </a:xfrm>
        </p:grpSpPr>
      </p:grpSp>
      <p:grpSp>
        <p:nvGrpSpPr>
          <p:cNvPr id="1514" name="Group 719"/>
          <p:cNvGrpSpPr>
            <a:grpSpLocks/>
          </p:cNvGrpSpPr>
          <p:nvPr/>
        </p:nvGrpSpPr>
        <p:grpSpPr bwMode="auto">
          <a:xfrm>
            <a:off x="47120175" y="-12830175"/>
            <a:ext cx="34290000" cy="8572500"/>
            <a:chOff x="4947" y="-1347"/>
            <a:chExt cx="14400" cy="3601"/>
          </a:xfrm>
        </p:grpSpPr>
      </p:grpSp>
      <p:grpSp>
        <p:nvGrpSpPr>
          <p:cNvPr id="1515" name="Group 724"/>
          <p:cNvGrpSpPr>
            <a:grpSpLocks/>
          </p:cNvGrpSpPr>
          <p:nvPr/>
        </p:nvGrpSpPr>
        <p:grpSpPr bwMode="auto">
          <a:xfrm>
            <a:off x="81410175" y="-12830175"/>
            <a:ext cx="34290000" cy="8572500"/>
            <a:chOff x="8547" y="-1347"/>
            <a:chExt cx="14400" cy="3601"/>
          </a:xfrm>
        </p:grpSpPr>
      </p:grpSp>
      <p:grpSp>
        <p:nvGrpSpPr>
          <p:cNvPr id="1517" name="Group 729"/>
          <p:cNvGrpSpPr>
            <a:grpSpLocks/>
          </p:cNvGrpSpPr>
          <p:nvPr/>
        </p:nvGrpSpPr>
        <p:grpSpPr bwMode="auto">
          <a:xfrm>
            <a:off x="115700175" y="-12830175"/>
            <a:ext cx="34290000" cy="8572500"/>
            <a:chOff x="12147" y="-1347"/>
            <a:chExt cx="14400" cy="3601"/>
          </a:xfrm>
        </p:grpSpPr>
      </p:grpSp>
      <p:grpSp>
        <p:nvGrpSpPr>
          <p:cNvPr id="1518" name="Group 734"/>
          <p:cNvGrpSpPr>
            <a:grpSpLocks/>
          </p:cNvGrpSpPr>
          <p:nvPr/>
        </p:nvGrpSpPr>
        <p:grpSpPr bwMode="auto">
          <a:xfrm>
            <a:off x="12830175" y="-4257675"/>
            <a:ext cx="34290000" cy="8562975"/>
            <a:chOff x="1347" y="-447"/>
            <a:chExt cx="14400" cy="3601"/>
          </a:xfrm>
        </p:grpSpPr>
      </p:grpSp>
      <p:grpSp>
        <p:nvGrpSpPr>
          <p:cNvPr id="1519" name="Group 739"/>
          <p:cNvGrpSpPr>
            <a:grpSpLocks/>
          </p:cNvGrpSpPr>
          <p:nvPr/>
        </p:nvGrpSpPr>
        <p:grpSpPr bwMode="auto">
          <a:xfrm>
            <a:off x="47120175" y="-4257675"/>
            <a:ext cx="34290000" cy="8562975"/>
            <a:chOff x="4947" y="-447"/>
            <a:chExt cx="14400" cy="3601"/>
          </a:xfrm>
        </p:grpSpPr>
      </p:grpSp>
      <p:grpSp>
        <p:nvGrpSpPr>
          <p:cNvPr id="1520" name="Group 744"/>
          <p:cNvGrpSpPr>
            <a:grpSpLocks/>
          </p:cNvGrpSpPr>
          <p:nvPr/>
        </p:nvGrpSpPr>
        <p:grpSpPr bwMode="auto">
          <a:xfrm>
            <a:off x="81410175" y="-4257675"/>
            <a:ext cx="34290000" cy="8562975"/>
            <a:chOff x="8547" y="-447"/>
            <a:chExt cx="14400" cy="3601"/>
          </a:xfrm>
        </p:grpSpPr>
      </p:grpSp>
      <p:grpSp>
        <p:nvGrpSpPr>
          <p:cNvPr id="1522" name="Group 749"/>
          <p:cNvGrpSpPr>
            <a:grpSpLocks/>
          </p:cNvGrpSpPr>
          <p:nvPr/>
        </p:nvGrpSpPr>
        <p:grpSpPr bwMode="auto">
          <a:xfrm>
            <a:off x="115700175" y="-4267200"/>
            <a:ext cx="34290000" cy="8572500"/>
            <a:chOff x="12147" y="-448"/>
            <a:chExt cx="14400" cy="3601"/>
          </a:xfrm>
        </p:grpSpPr>
      </p:grpSp>
      <p:grpSp>
        <p:nvGrpSpPr>
          <p:cNvPr id="1523" name="Group 754"/>
          <p:cNvGrpSpPr>
            <a:grpSpLocks/>
          </p:cNvGrpSpPr>
          <p:nvPr/>
        </p:nvGrpSpPr>
        <p:grpSpPr bwMode="auto">
          <a:xfrm>
            <a:off x="12830175" y="4295775"/>
            <a:ext cx="137160000" cy="8582025"/>
            <a:chOff x="1347" y="451"/>
            <a:chExt cx="57600" cy="3603"/>
          </a:xfrm>
        </p:grpSpPr>
        <p:grpSp>
          <p:nvGrpSpPr>
            <p:cNvPr id="755" name="Group 755"/>
            <p:cNvGrpSpPr>
              <a:grpSpLocks/>
            </p:cNvGrpSpPr>
            <p:nvPr/>
          </p:nvGrpSpPr>
          <p:grpSpPr bwMode="auto">
            <a:xfrm>
              <a:off x="1347" y="453"/>
              <a:ext cx="14400" cy="3601"/>
              <a:chOff x="1347" y="453"/>
              <a:chExt cx="14400" cy="3601"/>
            </a:xfrm>
          </p:grpSpPr>
        </p:grpSp>
        <p:grpSp>
          <p:nvGrpSpPr>
            <p:cNvPr id="760" name="Group 760"/>
            <p:cNvGrpSpPr>
              <a:grpSpLocks/>
            </p:cNvGrpSpPr>
            <p:nvPr/>
          </p:nvGrpSpPr>
          <p:grpSpPr bwMode="auto">
            <a:xfrm>
              <a:off x="15747" y="452"/>
              <a:ext cx="14400" cy="3601"/>
              <a:chOff x="15747" y="452"/>
              <a:chExt cx="14400" cy="3601"/>
            </a:xfrm>
          </p:grpSpPr>
        </p:grpSp>
        <p:grpSp>
          <p:nvGrpSpPr>
            <p:cNvPr id="765" name="Group 765"/>
            <p:cNvGrpSpPr>
              <a:grpSpLocks/>
            </p:cNvGrpSpPr>
            <p:nvPr/>
          </p:nvGrpSpPr>
          <p:grpSpPr bwMode="auto">
            <a:xfrm>
              <a:off x="30147" y="452"/>
              <a:ext cx="14400" cy="3601"/>
              <a:chOff x="30147" y="452"/>
              <a:chExt cx="14400" cy="3601"/>
            </a:xfrm>
          </p:grpSpPr>
        </p:grpSp>
        <p:grpSp>
          <p:nvGrpSpPr>
            <p:cNvPr id="770" name="Group 770"/>
            <p:cNvGrpSpPr>
              <a:grpSpLocks/>
            </p:cNvGrpSpPr>
            <p:nvPr/>
          </p:nvGrpSpPr>
          <p:grpSpPr bwMode="auto">
            <a:xfrm>
              <a:off x="44547" y="451"/>
              <a:ext cx="14400" cy="3601"/>
              <a:chOff x="44547" y="451"/>
              <a:chExt cx="14400" cy="3601"/>
            </a:xfrm>
          </p:grpSpPr>
        </p:grpSp>
      </p:grpSp>
      <p:grpSp>
        <p:nvGrpSpPr>
          <p:cNvPr id="1524" name="Group 775"/>
          <p:cNvGrpSpPr>
            <a:grpSpLocks/>
          </p:cNvGrpSpPr>
          <p:nvPr/>
        </p:nvGrpSpPr>
        <p:grpSpPr bwMode="auto">
          <a:xfrm>
            <a:off x="12830175" y="12858750"/>
            <a:ext cx="137160000" cy="8591550"/>
            <a:chOff x="1347" y="1350"/>
            <a:chExt cx="57600" cy="3603"/>
          </a:xfrm>
        </p:grpSpPr>
        <p:grpSp>
          <p:nvGrpSpPr>
            <p:cNvPr id="776" name="Group 776"/>
            <p:cNvGrpSpPr>
              <a:grpSpLocks/>
            </p:cNvGrpSpPr>
            <p:nvPr/>
          </p:nvGrpSpPr>
          <p:grpSpPr bwMode="auto">
            <a:xfrm>
              <a:off x="1347" y="1352"/>
              <a:ext cx="14400" cy="3602"/>
              <a:chOff x="1347" y="1352"/>
              <a:chExt cx="14400" cy="3601"/>
            </a:xfrm>
          </p:grpSpPr>
        </p:grpSp>
        <p:grpSp>
          <p:nvGrpSpPr>
            <p:cNvPr id="781" name="Group 781"/>
            <p:cNvGrpSpPr>
              <a:grpSpLocks/>
            </p:cNvGrpSpPr>
            <p:nvPr/>
          </p:nvGrpSpPr>
          <p:grpSpPr bwMode="auto">
            <a:xfrm>
              <a:off x="15747" y="1351"/>
              <a:ext cx="14400" cy="3601"/>
              <a:chOff x="15747" y="1351"/>
              <a:chExt cx="14400" cy="3601"/>
            </a:xfrm>
          </p:grpSpPr>
        </p:grpSp>
        <p:grpSp>
          <p:nvGrpSpPr>
            <p:cNvPr id="786" name="Group 786"/>
            <p:cNvGrpSpPr>
              <a:grpSpLocks/>
            </p:cNvGrpSpPr>
            <p:nvPr/>
          </p:nvGrpSpPr>
          <p:grpSpPr bwMode="auto">
            <a:xfrm>
              <a:off x="30147" y="1351"/>
              <a:ext cx="14400" cy="3601"/>
              <a:chOff x="30147" y="1351"/>
              <a:chExt cx="14400" cy="3601"/>
            </a:xfrm>
          </p:grpSpPr>
        </p:grpSp>
        <p:grpSp>
          <p:nvGrpSpPr>
            <p:cNvPr id="791" name="Group 791"/>
            <p:cNvGrpSpPr>
              <a:grpSpLocks/>
            </p:cNvGrpSpPr>
            <p:nvPr/>
          </p:nvGrpSpPr>
          <p:grpSpPr bwMode="auto">
            <a:xfrm>
              <a:off x="44547" y="1350"/>
              <a:ext cx="14400" cy="3601"/>
              <a:chOff x="44547" y="1350"/>
              <a:chExt cx="14400" cy="3601"/>
            </a:xfrm>
          </p:grpSpPr>
        </p:grpSp>
      </p:grpSp>
      <p:grpSp>
        <p:nvGrpSpPr>
          <p:cNvPr id="1525" name="Group 796"/>
          <p:cNvGrpSpPr>
            <a:grpSpLocks/>
          </p:cNvGrpSpPr>
          <p:nvPr/>
        </p:nvGrpSpPr>
        <p:grpSpPr bwMode="auto">
          <a:xfrm rot="10800000">
            <a:off x="12830175" y="115700175"/>
            <a:ext cx="137160000" cy="34290000"/>
            <a:chOff x="1347" y="12147"/>
            <a:chExt cx="57600" cy="14394"/>
          </a:xfrm>
        </p:grpSpPr>
        <p:grpSp>
          <p:nvGrpSpPr>
            <p:cNvPr id="797" name="Group 797"/>
            <p:cNvGrpSpPr>
              <a:grpSpLocks/>
            </p:cNvGrpSpPr>
            <p:nvPr/>
          </p:nvGrpSpPr>
          <p:grpSpPr bwMode="auto">
            <a:xfrm>
              <a:off x="1347" y="12150"/>
              <a:ext cx="14400" cy="3601"/>
              <a:chOff x="1347" y="12150"/>
              <a:chExt cx="14400" cy="3601"/>
            </a:xfrm>
          </p:grpSpPr>
        </p:grpSp>
        <p:grpSp>
          <p:nvGrpSpPr>
            <p:cNvPr id="802" name="Group 802"/>
            <p:cNvGrpSpPr>
              <a:grpSpLocks/>
            </p:cNvGrpSpPr>
            <p:nvPr/>
          </p:nvGrpSpPr>
          <p:grpSpPr bwMode="auto">
            <a:xfrm>
              <a:off x="15747" y="12149"/>
              <a:ext cx="14400" cy="3601"/>
              <a:chOff x="15747" y="12149"/>
              <a:chExt cx="14400" cy="3601"/>
            </a:xfrm>
          </p:grpSpPr>
        </p:grpSp>
        <p:grpSp>
          <p:nvGrpSpPr>
            <p:cNvPr id="807" name="Group 807"/>
            <p:cNvGrpSpPr>
              <a:grpSpLocks/>
            </p:cNvGrpSpPr>
            <p:nvPr/>
          </p:nvGrpSpPr>
          <p:grpSpPr bwMode="auto">
            <a:xfrm>
              <a:off x="30147" y="12149"/>
              <a:ext cx="14400" cy="3601"/>
              <a:chOff x="30147" y="12149"/>
              <a:chExt cx="14400" cy="3601"/>
            </a:xfrm>
          </p:grpSpPr>
        </p:grpSp>
        <p:grpSp>
          <p:nvGrpSpPr>
            <p:cNvPr id="812" name="Group 812"/>
            <p:cNvGrpSpPr>
              <a:grpSpLocks/>
            </p:cNvGrpSpPr>
            <p:nvPr/>
          </p:nvGrpSpPr>
          <p:grpSpPr bwMode="auto">
            <a:xfrm>
              <a:off x="44547" y="12147"/>
              <a:ext cx="14400" cy="3602"/>
              <a:chOff x="44547" y="12147"/>
              <a:chExt cx="14400" cy="3601"/>
            </a:xfrm>
          </p:grpSpPr>
        </p:grpSp>
        <p:grpSp>
          <p:nvGrpSpPr>
            <p:cNvPr id="817" name="Group 817"/>
            <p:cNvGrpSpPr>
              <a:grpSpLocks/>
            </p:cNvGrpSpPr>
            <p:nvPr/>
          </p:nvGrpSpPr>
          <p:grpSpPr bwMode="auto">
            <a:xfrm>
              <a:off x="1347" y="15747"/>
              <a:ext cx="14400" cy="3602"/>
              <a:chOff x="1347" y="15747"/>
              <a:chExt cx="14400" cy="3601"/>
            </a:xfrm>
          </p:grpSpPr>
        </p:grpSp>
        <p:grpSp>
          <p:nvGrpSpPr>
            <p:cNvPr id="822" name="Group 822"/>
            <p:cNvGrpSpPr>
              <a:grpSpLocks/>
            </p:cNvGrpSpPr>
            <p:nvPr/>
          </p:nvGrpSpPr>
          <p:grpSpPr bwMode="auto">
            <a:xfrm>
              <a:off x="15747" y="15746"/>
              <a:ext cx="14400" cy="3601"/>
              <a:chOff x="15747" y="15746"/>
              <a:chExt cx="14400" cy="3601"/>
            </a:xfrm>
          </p:grpSpPr>
        </p:grpSp>
        <p:grpSp>
          <p:nvGrpSpPr>
            <p:cNvPr id="827" name="Group 827"/>
            <p:cNvGrpSpPr>
              <a:grpSpLocks/>
            </p:cNvGrpSpPr>
            <p:nvPr/>
          </p:nvGrpSpPr>
          <p:grpSpPr bwMode="auto">
            <a:xfrm>
              <a:off x="30147" y="15746"/>
              <a:ext cx="14400" cy="3601"/>
              <a:chOff x="30147" y="15746"/>
              <a:chExt cx="14400" cy="3601"/>
            </a:xfrm>
          </p:grpSpPr>
        </p:grpSp>
        <p:grpSp>
          <p:nvGrpSpPr>
            <p:cNvPr id="832" name="Group 832"/>
            <p:cNvGrpSpPr>
              <a:grpSpLocks/>
            </p:cNvGrpSpPr>
            <p:nvPr/>
          </p:nvGrpSpPr>
          <p:grpSpPr bwMode="auto">
            <a:xfrm>
              <a:off x="44547" y="15745"/>
              <a:ext cx="14400" cy="3601"/>
              <a:chOff x="44547" y="15745"/>
              <a:chExt cx="14400" cy="3601"/>
            </a:xfrm>
          </p:grpSpPr>
        </p:grpSp>
        <p:grpSp>
          <p:nvGrpSpPr>
            <p:cNvPr id="837" name="Group 837"/>
            <p:cNvGrpSpPr>
              <a:grpSpLocks/>
            </p:cNvGrpSpPr>
            <p:nvPr/>
          </p:nvGrpSpPr>
          <p:grpSpPr bwMode="auto">
            <a:xfrm>
              <a:off x="1347" y="19343"/>
              <a:ext cx="57600" cy="3603"/>
              <a:chOff x="1347" y="19343"/>
              <a:chExt cx="57600" cy="3603"/>
            </a:xfrm>
          </p:grpSpPr>
          <p:grpSp>
            <p:nvGrpSpPr>
              <p:cNvPr id="838" name="Group 838"/>
              <p:cNvGrpSpPr>
                <a:grpSpLocks/>
              </p:cNvGrpSpPr>
              <p:nvPr/>
            </p:nvGrpSpPr>
            <p:grpSpPr bwMode="auto">
              <a:xfrm>
                <a:off x="1347" y="19345"/>
                <a:ext cx="14400" cy="3601"/>
                <a:chOff x="1347" y="19345"/>
                <a:chExt cx="14400" cy="3601"/>
              </a:xfrm>
            </p:grpSpPr>
          </p:grpSp>
          <p:grpSp>
            <p:nvGrpSpPr>
              <p:cNvPr id="843" name="Group 843"/>
              <p:cNvGrpSpPr>
                <a:grpSpLocks/>
              </p:cNvGrpSpPr>
              <p:nvPr/>
            </p:nvGrpSpPr>
            <p:grpSpPr bwMode="auto">
              <a:xfrm>
                <a:off x="15747" y="19344"/>
                <a:ext cx="14400" cy="3601"/>
                <a:chOff x="15747" y="19344"/>
                <a:chExt cx="14400" cy="3601"/>
              </a:xfrm>
            </p:grpSpPr>
          </p:grpSp>
          <p:grpSp>
            <p:nvGrpSpPr>
              <p:cNvPr id="848" name="Group 848"/>
              <p:cNvGrpSpPr>
                <a:grpSpLocks/>
              </p:cNvGrpSpPr>
              <p:nvPr/>
            </p:nvGrpSpPr>
            <p:grpSpPr bwMode="auto">
              <a:xfrm>
                <a:off x="30147" y="19344"/>
                <a:ext cx="14400" cy="3601"/>
                <a:chOff x="30147" y="19344"/>
                <a:chExt cx="14400" cy="3601"/>
              </a:xfrm>
            </p:grpSpPr>
          </p:grpSp>
          <p:grpSp>
            <p:nvGrpSpPr>
              <p:cNvPr id="853" name="Group 853"/>
              <p:cNvGrpSpPr>
                <a:grpSpLocks/>
              </p:cNvGrpSpPr>
              <p:nvPr/>
            </p:nvGrpSpPr>
            <p:grpSpPr bwMode="auto">
              <a:xfrm>
                <a:off x="44547" y="19343"/>
                <a:ext cx="14400" cy="3601"/>
                <a:chOff x="44547" y="19343"/>
                <a:chExt cx="14400" cy="3601"/>
              </a:xfrm>
            </p:grpSpPr>
          </p:grpSp>
        </p:grpSp>
        <p:grpSp>
          <p:nvGrpSpPr>
            <p:cNvPr id="858" name="Group 858"/>
            <p:cNvGrpSpPr>
              <a:grpSpLocks/>
            </p:cNvGrpSpPr>
            <p:nvPr/>
          </p:nvGrpSpPr>
          <p:grpSpPr bwMode="auto">
            <a:xfrm>
              <a:off x="1347" y="22939"/>
              <a:ext cx="57600" cy="3603"/>
              <a:chOff x="1347" y="22939"/>
              <a:chExt cx="57600" cy="3603"/>
            </a:xfrm>
          </p:grpSpPr>
          <p:grpSp>
            <p:nvGrpSpPr>
              <p:cNvPr id="859" name="Group 859"/>
              <p:cNvGrpSpPr>
                <a:grpSpLocks/>
              </p:cNvGrpSpPr>
              <p:nvPr/>
            </p:nvGrpSpPr>
            <p:grpSpPr bwMode="auto">
              <a:xfrm>
                <a:off x="1347" y="22941"/>
                <a:ext cx="14400" cy="3601"/>
                <a:chOff x="1347" y="22941"/>
                <a:chExt cx="14400" cy="3601"/>
              </a:xfrm>
            </p:grpSpPr>
          </p:grpSp>
          <p:grpSp>
            <p:nvGrpSpPr>
              <p:cNvPr id="864" name="Group 864"/>
              <p:cNvGrpSpPr>
                <a:grpSpLocks/>
              </p:cNvGrpSpPr>
              <p:nvPr/>
            </p:nvGrpSpPr>
            <p:grpSpPr bwMode="auto">
              <a:xfrm>
                <a:off x="15747" y="22940"/>
                <a:ext cx="14400" cy="3601"/>
                <a:chOff x="15747" y="22940"/>
                <a:chExt cx="14400" cy="3601"/>
              </a:xfrm>
            </p:grpSpPr>
          </p:grpSp>
          <p:grpSp>
            <p:nvGrpSpPr>
              <p:cNvPr id="869" name="Group 869"/>
              <p:cNvGrpSpPr>
                <a:grpSpLocks/>
              </p:cNvGrpSpPr>
              <p:nvPr/>
            </p:nvGrpSpPr>
            <p:grpSpPr bwMode="auto">
              <a:xfrm>
                <a:off x="30147" y="22940"/>
                <a:ext cx="14400" cy="3601"/>
                <a:chOff x="30147" y="22940"/>
                <a:chExt cx="14400" cy="3601"/>
              </a:xfrm>
            </p:grpSpPr>
          </p:grpSp>
          <p:grpSp>
            <p:nvGrpSpPr>
              <p:cNvPr id="874" name="Group 874"/>
              <p:cNvGrpSpPr>
                <a:grpSpLocks/>
              </p:cNvGrpSpPr>
              <p:nvPr/>
            </p:nvGrpSpPr>
            <p:grpSpPr bwMode="auto">
              <a:xfrm>
                <a:off x="44547" y="22939"/>
                <a:ext cx="14400" cy="3601"/>
                <a:chOff x="44547" y="22939"/>
                <a:chExt cx="14400" cy="3601"/>
              </a:xfrm>
            </p:grpSpPr>
          </p:grpSp>
        </p:grpSp>
      </p:grpSp>
      <p:grpSp>
        <p:nvGrpSpPr>
          <p:cNvPr id="1528" name="Group 879"/>
          <p:cNvGrpSpPr>
            <a:grpSpLocks/>
          </p:cNvGrpSpPr>
          <p:nvPr/>
        </p:nvGrpSpPr>
        <p:grpSpPr bwMode="auto">
          <a:xfrm>
            <a:off x="12830175" y="29994225"/>
            <a:ext cx="137160000" cy="34309050"/>
            <a:chOff x="1347" y="3149"/>
            <a:chExt cx="14400" cy="3601"/>
          </a:xfrm>
        </p:grpSpPr>
        <p:grpSp>
          <p:nvGrpSpPr>
            <p:cNvPr id="880" name="Group 880"/>
            <p:cNvGrpSpPr>
              <a:grpSpLocks/>
            </p:cNvGrpSpPr>
            <p:nvPr/>
          </p:nvGrpSpPr>
          <p:grpSpPr bwMode="auto">
            <a:xfrm>
              <a:off x="1347" y="4051"/>
              <a:ext cx="3600" cy="900"/>
              <a:chOff x="1347" y="4051"/>
              <a:chExt cx="14400" cy="3601"/>
            </a:xfrm>
          </p:grpSpPr>
        </p:grpSp>
        <p:grpSp>
          <p:nvGrpSpPr>
            <p:cNvPr id="885" name="Group 885"/>
            <p:cNvGrpSpPr>
              <a:grpSpLocks/>
            </p:cNvGrpSpPr>
            <p:nvPr/>
          </p:nvGrpSpPr>
          <p:grpSpPr bwMode="auto">
            <a:xfrm>
              <a:off x="4947" y="4051"/>
              <a:ext cx="3600" cy="900"/>
              <a:chOff x="4947" y="4051"/>
              <a:chExt cx="14400" cy="3601"/>
            </a:xfrm>
          </p:grpSpPr>
        </p:grpSp>
        <p:grpSp>
          <p:nvGrpSpPr>
            <p:cNvPr id="890" name="Group 890"/>
            <p:cNvGrpSpPr>
              <a:grpSpLocks/>
            </p:cNvGrpSpPr>
            <p:nvPr/>
          </p:nvGrpSpPr>
          <p:grpSpPr bwMode="auto">
            <a:xfrm>
              <a:off x="8547" y="4051"/>
              <a:ext cx="3600" cy="900"/>
              <a:chOff x="8547" y="4051"/>
              <a:chExt cx="14400" cy="3601"/>
            </a:xfrm>
          </p:grpSpPr>
        </p:grpSp>
        <p:grpSp>
          <p:nvGrpSpPr>
            <p:cNvPr id="895" name="Group 895"/>
            <p:cNvGrpSpPr>
              <a:grpSpLocks/>
            </p:cNvGrpSpPr>
            <p:nvPr/>
          </p:nvGrpSpPr>
          <p:grpSpPr bwMode="auto">
            <a:xfrm>
              <a:off x="12147" y="4050"/>
              <a:ext cx="3600" cy="901"/>
              <a:chOff x="12147" y="4050"/>
              <a:chExt cx="14400" cy="3601"/>
            </a:xfrm>
          </p:grpSpPr>
        </p:grpSp>
        <p:grpSp>
          <p:nvGrpSpPr>
            <p:cNvPr id="900" name="Group 900"/>
            <p:cNvGrpSpPr>
              <a:grpSpLocks/>
            </p:cNvGrpSpPr>
            <p:nvPr/>
          </p:nvGrpSpPr>
          <p:grpSpPr bwMode="auto">
            <a:xfrm>
              <a:off x="1347" y="4950"/>
              <a:ext cx="14400" cy="901"/>
              <a:chOff x="1347" y="4950"/>
              <a:chExt cx="57600" cy="3603"/>
            </a:xfrm>
          </p:grpSpPr>
          <p:grpSp>
            <p:nvGrpSpPr>
              <p:cNvPr id="901" name="Group 901"/>
              <p:cNvGrpSpPr>
                <a:grpSpLocks/>
              </p:cNvGrpSpPr>
              <p:nvPr/>
            </p:nvGrpSpPr>
            <p:grpSpPr bwMode="auto">
              <a:xfrm>
                <a:off x="1347" y="4952"/>
                <a:ext cx="14400" cy="3601"/>
                <a:chOff x="1347" y="4952"/>
                <a:chExt cx="14400" cy="3601"/>
              </a:xfrm>
            </p:grpSpPr>
          </p:grpSp>
          <p:grpSp>
            <p:nvGrpSpPr>
              <p:cNvPr id="906" name="Group 906"/>
              <p:cNvGrpSpPr>
                <a:grpSpLocks/>
              </p:cNvGrpSpPr>
              <p:nvPr/>
            </p:nvGrpSpPr>
            <p:grpSpPr bwMode="auto">
              <a:xfrm>
                <a:off x="15747" y="4951"/>
                <a:ext cx="14400" cy="3601"/>
                <a:chOff x="15747" y="4951"/>
                <a:chExt cx="14400" cy="3601"/>
              </a:xfrm>
            </p:grpSpPr>
          </p:grpSp>
          <p:grpSp>
            <p:nvGrpSpPr>
              <p:cNvPr id="911" name="Group 911"/>
              <p:cNvGrpSpPr>
                <a:grpSpLocks/>
              </p:cNvGrpSpPr>
              <p:nvPr/>
            </p:nvGrpSpPr>
            <p:grpSpPr bwMode="auto">
              <a:xfrm>
                <a:off x="30147" y="4951"/>
                <a:ext cx="14400" cy="3601"/>
                <a:chOff x="30147" y="4951"/>
                <a:chExt cx="14400" cy="3601"/>
              </a:xfrm>
            </p:grpSpPr>
          </p:grpSp>
          <p:grpSp>
            <p:nvGrpSpPr>
              <p:cNvPr id="916" name="Group 916"/>
              <p:cNvGrpSpPr>
                <a:grpSpLocks/>
              </p:cNvGrpSpPr>
              <p:nvPr/>
            </p:nvGrpSpPr>
            <p:grpSpPr bwMode="auto">
              <a:xfrm>
                <a:off x="44547" y="4950"/>
                <a:ext cx="14400" cy="3601"/>
                <a:chOff x="44547" y="4950"/>
                <a:chExt cx="14400" cy="3601"/>
              </a:xfrm>
            </p:grpSpPr>
          </p:grpSp>
        </p:grpSp>
        <p:grpSp>
          <p:nvGrpSpPr>
            <p:cNvPr id="921" name="Group 921"/>
            <p:cNvGrpSpPr>
              <a:grpSpLocks/>
            </p:cNvGrpSpPr>
            <p:nvPr/>
          </p:nvGrpSpPr>
          <p:grpSpPr bwMode="auto">
            <a:xfrm>
              <a:off x="1347" y="5850"/>
              <a:ext cx="14400" cy="901"/>
              <a:chOff x="1347" y="5850"/>
              <a:chExt cx="57600" cy="3603"/>
            </a:xfrm>
          </p:grpSpPr>
          <p:grpSp>
            <p:nvGrpSpPr>
              <p:cNvPr id="922" name="Group 922"/>
              <p:cNvGrpSpPr>
                <a:grpSpLocks/>
              </p:cNvGrpSpPr>
              <p:nvPr/>
            </p:nvGrpSpPr>
            <p:grpSpPr bwMode="auto">
              <a:xfrm>
                <a:off x="1347" y="5852"/>
                <a:ext cx="14400" cy="3601"/>
                <a:chOff x="1347" y="5852"/>
                <a:chExt cx="14400" cy="3601"/>
              </a:xfrm>
            </p:grpSpPr>
          </p:grpSp>
          <p:grpSp>
            <p:nvGrpSpPr>
              <p:cNvPr id="927" name="Group 927"/>
              <p:cNvGrpSpPr>
                <a:grpSpLocks/>
              </p:cNvGrpSpPr>
              <p:nvPr/>
            </p:nvGrpSpPr>
            <p:grpSpPr bwMode="auto">
              <a:xfrm>
                <a:off x="15747" y="5851"/>
                <a:ext cx="14400" cy="3601"/>
                <a:chOff x="15747" y="5851"/>
                <a:chExt cx="14400" cy="3601"/>
              </a:xfrm>
            </p:grpSpPr>
          </p:grpSp>
          <p:grpSp>
            <p:nvGrpSpPr>
              <p:cNvPr id="932" name="Group 1152"/>
              <p:cNvGrpSpPr>
                <a:grpSpLocks/>
              </p:cNvGrpSpPr>
              <p:nvPr/>
            </p:nvGrpSpPr>
            <p:grpSpPr bwMode="auto">
              <a:xfrm>
                <a:off x="30147" y="5851"/>
                <a:ext cx="14400" cy="3601"/>
                <a:chOff x="30147" y="5851"/>
                <a:chExt cx="14400" cy="3601"/>
              </a:xfrm>
            </p:grpSpPr>
          </p:grpSp>
          <p:grpSp>
            <p:nvGrpSpPr>
              <p:cNvPr id="937" name="Group 937"/>
              <p:cNvGrpSpPr>
                <a:grpSpLocks/>
              </p:cNvGrpSpPr>
              <p:nvPr/>
            </p:nvGrpSpPr>
            <p:grpSpPr bwMode="auto">
              <a:xfrm>
                <a:off x="44547" y="5850"/>
                <a:ext cx="14400" cy="3601"/>
                <a:chOff x="44547" y="5850"/>
                <a:chExt cx="14400" cy="3601"/>
              </a:xfrm>
            </p:grpSpPr>
          </p:grpSp>
        </p:grpSp>
        <p:grpSp>
          <p:nvGrpSpPr>
            <p:cNvPr id="942" name="Group 942"/>
            <p:cNvGrpSpPr>
              <a:grpSpLocks/>
            </p:cNvGrpSpPr>
            <p:nvPr/>
          </p:nvGrpSpPr>
          <p:grpSpPr bwMode="auto">
            <a:xfrm>
              <a:off x="1347" y="3149"/>
              <a:ext cx="14400" cy="901"/>
              <a:chOff x="1347" y="3149"/>
              <a:chExt cx="57600" cy="3603"/>
            </a:xfrm>
          </p:grpSpPr>
          <p:grpSp>
            <p:nvGrpSpPr>
              <p:cNvPr id="943" name="Group 943"/>
              <p:cNvGrpSpPr>
                <a:grpSpLocks/>
              </p:cNvGrpSpPr>
              <p:nvPr/>
            </p:nvGrpSpPr>
            <p:grpSpPr bwMode="auto">
              <a:xfrm>
                <a:off x="1347" y="3151"/>
                <a:ext cx="14400" cy="3601"/>
                <a:chOff x="1347" y="3151"/>
                <a:chExt cx="14400" cy="3601"/>
              </a:xfrm>
            </p:grpSpPr>
          </p:grpSp>
          <p:grpSp>
            <p:nvGrpSpPr>
              <p:cNvPr id="948" name="Group 948"/>
              <p:cNvGrpSpPr>
                <a:grpSpLocks/>
              </p:cNvGrpSpPr>
              <p:nvPr/>
            </p:nvGrpSpPr>
            <p:grpSpPr bwMode="auto">
              <a:xfrm>
                <a:off x="15747" y="3150"/>
                <a:ext cx="14400" cy="3601"/>
                <a:chOff x="15747" y="3150"/>
                <a:chExt cx="14400" cy="3601"/>
              </a:xfrm>
            </p:grpSpPr>
          </p:grpSp>
          <p:grpSp>
            <p:nvGrpSpPr>
              <p:cNvPr id="953" name="Group 953"/>
              <p:cNvGrpSpPr>
                <a:grpSpLocks/>
              </p:cNvGrpSpPr>
              <p:nvPr/>
            </p:nvGrpSpPr>
            <p:grpSpPr bwMode="auto">
              <a:xfrm>
                <a:off x="30147" y="3150"/>
                <a:ext cx="14400" cy="3601"/>
                <a:chOff x="30147" y="3150"/>
                <a:chExt cx="14400" cy="3601"/>
              </a:xfrm>
            </p:grpSpPr>
          </p:grpSp>
          <p:grpSp>
            <p:nvGrpSpPr>
              <p:cNvPr id="958" name="Group 958"/>
              <p:cNvGrpSpPr>
                <a:grpSpLocks/>
              </p:cNvGrpSpPr>
              <p:nvPr/>
            </p:nvGrpSpPr>
            <p:grpSpPr bwMode="auto">
              <a:xfrm>
                <a:off x="44547" y="3149"/>
                <a:ext cx="14400" cy="3601"/>
                <a:chOff x="44547" y="3149"/>
                <a:chExt cx="14400" cy="3601"/>
              </a:xfrm>
            </p:grpSpPr>
          </p:grpSp>
        </p:grpSp>
      </p:grpSp>
      <p:grpSp>
        <p:nvGrpSpPr>
          <p:cNvPr id="1529" name="Group 963"/>
          <p:cNvGrpSpPr>
            <a:grpSpLocks/>
          </p:cNvGrpSpPr>
          <p:nvPr/>
        </p:nvGrpSpPr>
        <p:grpSpPr bwMode="auto">
          <a:xfrm>
            <a:off x="12830175" y="72847200"/>
            <a:ext cx="137160000" cy="34309050"/>
            <a:chOff x="1347" y="7648"/>
            <a:chExt cx="14400" cy="3601"/>
          </a:xfrm>
        </p:grpSpPr>
        <p:grpSp>
          <p:nvGrpSpPr>
            <p:cNvPr id="964" name="Group 964"/>
            <p:cNvGrpSpPr>
              <a:grpSpLocks/>
            </p:cNvGrpSpPr>
            <p:nvPr/>
          </p:nvGrpSpPr>
          <p:grpSpPr bwMode="auto">
            <a:xfrm>
              <a:off x="1347" y="8550"/>
              <a:ext cx="3600" cy="901"/>
              <a:chOff x="1347" y="8550"/>
              <a:chExt cx="14400" cy="3601"/>
            </a:xfrm>
          </p:grpSpPr>
        </p:grpSp>
        <p:grpSp>
          <p:nvGrpSpPr>
            <p:cNvPr id="969" name="Group 969"/>
            <p:cNvGrpSpPr>
              <a:grpSpLocks/>
            </p:cNvGrpSpPr>
            <p:nvPr/>
          </p:nvGrpSpPr>
          <p:grpSpPr bwMode="auto">
            <a:xfrm>
              <a:off x="4947" y="8550"/>
              <a:ext cx="3600" cy="901"/>
              <a:chOff x="4947" y="8550"/>
              <a:chExt cx="14400" cy="3601"/>
            </a:xfrm>
          </p:grpSpPr>
        </p:grpSp>
        <p:grpSp>
          <p:nvGrpSpPr>
            <p:cNvPr id="974" name="Group 974"/>
            <p:cNvGrpSpPr>
              <a:grpSpLocks/>
            </p:cNvGrpSpPr>
            <p:nvPr/>
          </p:nvGrpSpPr>
          <p:grpSpPr bwMode="auto">
            <a:xfrm>
              <a:off x="8547" y="8550"/>
              <a:ext cx="3600" cy="901"/>
              <a:chOff x="8547" y="8550"/>
              <a:chExt cx="14400" cy="3601"/>
            </a:xfrm>
          </p:grpSpPr>
        </p:grpSp>
        <p:grpSp>
          <p:nvGrpSpPr>
            <p:cNvPr id="979" name="Group 979"/>
            <p:cNvGrpSpPr>
              <a:grpSpLocks/>
            </p:cNvGrpSpPr>
            <p:nvPr/>
          </p:nvGrpSpPr>
          <p:grpSpPr bwMode="auto">
            <a:xfrm>
              <a:off x="12147" y="8550"/>
              <a:ext cx="3600" cy="900"/>
              <a:chOff x="12147" y="8550"/>
              <a:chExt cx="14400" cy="3601"/>
            </a:xfrm>
          </p:grpSpPr>
        </p:grpSp>
        <p:grpSp>
          <p:nvGrpSpPr>
            <p:cNvPr id="984" name="Group 984"/>
            <p:cNvGrpSpPr>
              <a:grpSpLocks/>
            </p:cNvGrpSpPr>
            <p:nvPr/>
          </p:nvGrpSpPr>
          <p:grpSpPr bwMode="auto">
            <a:xfrm>
              <a:off x="1347" y="9450"/>
              <a:ext cx="14400" cy="901"/>
              <a:chOff x="1347" y="9450"/>
              <a:chExt cx="57600" cy="3603"/>
            </a:xfrm>
          </p:grpSpPr>
          <p:grpSp>
            <p:nvGrpSpPr>
              <p:cNvPr id="985" name="Group 985"/>
              <p:cNvGrpSpPr>
                <a:grpSpLocks/>
              </p:cNvGrpSpPr>
              <p:nvPr/>
            </p:nvGrpSpPr>
            <p:grpSpPr bwMode="auto">
              <a:xfrm>
                <a:off x="1347" y="9452"/>
                <a:ext cx="14400" cy="3601"/>
                <a:chOff x="1347" y="9452"/>
                <a:chExt cx="14400" cy="3601"/>
              </a:xfrm>
            </p:grpSpPr>
          </p:grpSp>
          <p:grpSp>
            <p:nvGrpSpPr>
              <p:cNvPr id="990" name="Group 990"/>
              <p:cNvGrpSpPr>
                <a:grpSpLocks/>
              </p:cNvGrpSpPr>
              <p:nvPr/>
            </p:nvGrpSpPr>
            <p:grpSpPr bwMode="auto">
              <a:xfrm>
                <a:off x="15747" y="9451"/>
                <a:ext cx="14400" cy="3601"/>
                <a:chOff x="15747" y="9451"/>
                <a:chExt cx="14400" cy="3601"/>
              </a:xfrm>
            </p:grpSpPr>
          </p:grpSp>
          <p:grpSp>
            <p:nvGrpSpPr>
              <p:cNvPr id="995" name="Group 995"/>
              <p:cNvGrpSpPr>
                <a:grpSpLocks/>
              </p:cNvGrpSpPr>
              <p:nvPr/>
            </p:nvGrpSpPr>
            <p:grpSpPr bwMode="auto">
              <a:xfrm>
                <a:off x="30147" y="9451"/>
                <a:ext cx="14400" cy="3601"/>
                <a:chOff x="30147" y="9451"/>
                <a:chExt cx="14400" cy="3601"/>
              </a:xfrm>
            </p:grpSpPr>
          </p:grpSp>
          <p:grpSp>
            <p:nvGrpSpPr>
              <p:cNvPr id="1000" name="Group 1000"/>
              <p:cNvGrpSpPr>
                <a:grpSpLocks/>
              </p:cNvGrpSpPr>
              <p:nvPr/>
            </p:nvGrpSpPr>
            <p:grpSpPr bwMode="auto">
              <a:xfrm>
                <a:off x="44547" y="9450"/>
                <a:ext cx="14400" cy="3601"/>
                <a:chOff x="44547" y="9450"/>
                <a:chExt cx="14400" cy="3601"/>
              </a:xfrm>
            </p:grpSpPr>
          </p:grpSp>
        </p:grpSp>
        <p:grpSp>
          <p:nvGrpSpPr>
            <p:cNvPr id="1005" name="Group 1005"/>
            <p:cNvGrpSpPr>
              <a:grpSpLocks/>
            </p:cNvGrpSpPr>
            <p:nvPr/>
          </p:nvGrpSpPr>
          <p:grpSpPr bwMode="auto">
            <a:xfrm>
              <a:off x="1347" y="10349"/>
              <a:ext cx="14400" cy="901"/>
              <a:chOff x="1347" y="10349"/>
              <a:chExt cx="57600" cy="3603"/>
            </a:xfrm>
          </p:grpSpPr>
          <p:grpSp>
            <p:nvGrpSpPr>
              <p:cNvPr id="1006" name="Group 1006"/>
              <p:cNvGrpSpPr>
                <a:grpSpLocks/>
              </p:cNvGrpSpPr>
              <p:nvPr/>
            </p:nvGrpSpPr>
            <p:grpSpPr bwMode="auto">
              <a:xfrm>
                <a:off x="1347" y="10351"/>
                <a:ext cx="14400" cy="3601"/>
                <a:chOff x="1347" y="10351"/>
                <a:chExt cx="14400" cy="3601"/>
              </a:xfrm>
            </p:grpSpPr>
          </p:grpSp>
          <p:grpSp>
            <p:nvGrpSpPr>
              <p:cNvPr id="1011" name="Group 1011"/>
              <p:cNvGrpSpPr>
                <a:grpSpLocks/>
              </p:cNvGrpSpPr>
              <p:nvPr/>
            </p:nvGrpSpPr>
            <p:grpSpPr bwMode="auto">
              <a:xfrm>
                <a:off x="15747" y="10350"/>
                <a:ext cx="14400" cy="3601"/>
                <a:chOff x="15747" y="10350"/>
                <a:chExt cx="14400" cy="3601"/>
              </a:xfrm>
            </p:grpSpPr>
          </p:grpSp>
          <p:grpSp>
            <p:nvGrpSpPr>
              <p:cNvPr id="1016" name="Group 1016"/>
              <p:cNvGrpSpPr>
                <a:grpSpLocks/>
              </p:cNvGrpSpPr>
              <p:nvPr/>
            </p:nvGrpSpPr>
            <p:grpSpPr bwMode="auto">
              <a:xfrm>
                <a:off x="30147" y="10350"/>
                <a:ext cx="14400" cy="3601"/>
                <a:chOff x="30147" y="10350"/>
                <a:chExt cx="14400" cy="3601"/>
              </a:xfrm>
            </p:grpSpPr>
          </p:grpSp>
          <p:grpSp>
            <p:nvGrpSpPr>
              <p:cNvPr id="1021" name="Group 1021"/>
              <p:cNvGrpSpPr>
                <a:grpSpLocks/>
              </p:cNvGrpSpPr>
              <p:nvPr/>
            </p:nvGrpSpPr>
            <p:grpSpPr bwMode="auto">
              <a:xfrm>
                <a:off x="44547" y="10349"/>
                <a:ext cx="14400" cy="3601"/>
                <a:chOff x="44547" y="10349"/>
                <a:chExt cx="14400" cy="3601"/>
              </a:xfrm>
            </p:grpSpPr>
          </p:grpSp>
        </p:grpSp>
        <p:grpSp>
          <p:nvGrpSpPr>
            <p:cNvPr id="1026" name="Group 1026"/>
            <p:cNvGrpSpPr>
              <a:grpSpLocks/>
            </p:cNvGrpSpPr>
            <p:nvPr/>
          </p:nvGrpSpPr>
          <p:grpSpPr bwMode="auto">
            <a:xfrm>
              <a:off x="1347" y="7648"/>
              <a:ext cx="14400" cy="901"/>
              <a:chOff x="1347" y="7648"/>
              <a:chExt cx="57600" cy="3603"/>
            </a:xfrm>
          </p:grpSpPr>
          <p:grpSp>
            <p:nvGrpSpPr>
              <p:cNvPr id="1027" name="Group 1027"/>
              <p:cNvGrpSpPr>
                <a:grpSpLocks/>
              </p:cNvGrpSpPr>
              <p:nvPr/>
            </p:nvGrpSpPr>
            <p:grpSpPr bwMode="auto">
              <a:xfrm>
                <a:off x="1347" y="7650"/>
                <a:ext cx="14400" cy="3601"/>
                <a:chOff x="1347" y="7650"/>
                <a:chExt cx="14400" cy="3601"/>
              </a:xfrm>
            </p:grpSpPr>
          </p:grpSp>
          <p:grpSp>
            <p:nvGrpSpPr>
              <p:cNvPr id="1032" name="Group 1032"/>
              <p:cNvGrpSpPr>
                <a:grpSpLocks/>
              </p:cNvGrpSpPr>
              <p:nvPr/>
            </p:nvGrpSpPr>
            <p:grpSpPr bwMode="auto">
              <a:xfrm>
                <a:off x="15747" y="7649"/>
                <a:ext cx="14400" cy="3601"/>
                <a:chOff x="15747" y="7649"/>
                <a:chExt cx="14400" cy="3601"/>
              </a:xfrm>
            </p:grpSpPr>
          </p:grpSp>
          <p:grpSp>
            <p:nvGrpSpPr>
              <p:cNvPr id="1037" name="Group 1037"/>
              <p:cNvGrpSpPr>
                <a:grpSpLocks/>
              </p:cNvGrpSpPr>
              <p:nvPr/>
            </p:nvGrpSpPr>
            <p:grpSpPr bwMode="auto">
              <a:xfrm>
                <a:off x="30147" y="7649"/>
                <a:ext cx="14400" cy="3601"/>
                <a:chOff x="30147" y="7649"/>
                <a:chExt cx="14400" cy="3601"/>
              </a:xfrm>
            </p:grpSpPr>
          </p:grpSp>
          <p:grpSp>
            <p:nvGrpSpPr>
              <p:cNvPr id="1042" name="Group 1042"/>
              <p:cNvGrpSpPr>
                <a:grpSpLocks/>
              </p:cNvGrpSpPr>
              <p:nvPr/>
            </p:nvGrpSpPr>
            <p:grpSpPr bwMode="auto">
              <a:xfrm>
                <a:off x="44547" y="7648"/>
                <a:ext cx="14400" cy="3601"/>
                <a:chOff x="44547" y="7648"/>
                <a:chExt cx="14400" cy="3601"/>
              </a:xfrm>
            </p:grpSpPr>
          </p:grpSp>
        </p:grpSp>
      </p:grpSp>
      <p:grpSp>
        <p:nvGrpSpPr>
          <p:cNvPr id="6387" name="Group 1529"/>
          <p:cNvGrpSpPr>
            <a:grpSpLocks/>
          </p:cNvGrpSpPr>
          <p:nvPr/>
        </p:nvGrpSpPr>
        <p:grpSpPr bwMode="auto">
          <a:xfrm>
            <a:off x="0" y="0"/>
            <a:ext cx="1439863" cy="1709738"/>
            <a:chOff x="0" y="0"/>
            <a:chExt cx="14400" cy="17095"/>
          </a:xfrm>
        </p:grpSpPr>
      </p:grpSp>
      <p:grpSp>
        <p:nvGrpSpPr>
          <p:cNvPr id="1530" name="Group 1387"/>
          <p:cNvGrpSpPr>
            <a:grpSpLocks/>
          </p:cNvGrpSpPr>
          <p:nvPr/>
        </p:nvGrpSpPr>
        <p:grpSpPr bwMode="auto">
          <a:xfrm>
            <a:off x="34290000" y="0"/>
            <a:ext cx="34290000" cy="8572500"/>
            <a:chOff x="3600" y="0"/>
            <a:chExt cx="14400" cy="3601"/>
          </a:xfrm>
        </p:grpSpPr>
      </p:grpSp>
      <p:grpSp>
        <p:nvGrpSpPr>
          <p:cNvPr id="1531" name="Group 1392"/>
          <p:cNvGrpSpPr>
            <a:grpSpLocks/>
          </p:cNvGrpSpPr>
          <p:nvPr/>
        </p:nvGrpSpPr>
        <p:grpSpPr bwMode="auto">
          <a:xfrm>
            <a:off x="68580000" y="0"/>
            <a:ext cx="34290000" cy="8572500"/>
            <a:chOff x="7200" y="0"/>
            <a:chExt cx="14400" cy="3601"/>
          </a:xfrm>
        </p:grpSpPr>
      </p:grpSp>
      <p:grpSp>
        <p:nvGrpSpPr>
          <p:cNvPr id="1533" name="Group 1397"/>
          <p:cNvGrpSpPr>
            <a:grpSpLocks/>
          </p:cNvGrpSpPr>
          <p:nvPr/>
        </p:nvGrpSpPr>
        <p:grpSpPr bwMode="auto">
          <a:xfrm>
            <a:off x="102870000" y="0"/>
            <a:ext cx="34290000" cy="8572500"/>
            <a:chOff x="10800" y="0"/>
            <a:chExt cx="14400" cy="3601"/>
          </a:xfrm>
        </p:grpSpPr>
      </p:grpSp>
      <p:grpSp>
        <p:nvGrpSpPr>
          <p:cNvPr id="1534" name="Group 1402"/>
          <p:cNvGrpSpPr>
            <a:grpSpLocks/>
          </p:cNvGrpSpPr>
          <p:nvPr/>
        </p:nvGrpSpPr>
        <p:grpSpPr bwMode="auto">
          <a:xfrm>
            <a:off x="0" y="8572500"/>
            <a:ext cx="34290000" cy="8572500"/>
            <a:chOff x="0" y="900"/>
            <a:chExt cx="14400" cy="3601"/>
          </a:xfrm>
        </p:grpSpPr>
      </p:grpSp>
      <p:grpSp>
        <p:nvGrpSpPr>
          <p:cNvPr id="1535" name="Group 1407"/>
          <p:cNvGrpSpPr>
            <a:grpSpLocks/>
          </p:cNvGrpSpPr>
          <p:nvPr/>
        </p:nvGrpSpPr>
        <p:grpSpPr bwMode="auto">
          <a:xfrm>
            <a:off x="34290000" y="8572500"/>
            <a:ext cx="34290000" cy="8572500"/>
            <a:chOff x="3600" y="900"/>
            <a:chExt cx="14400" cy="3601"/>
          </a:xfrm>
        </p:grpSpPr>
      </p:grpSp>
      <p:grpSp>
        <p:nvGrpSpPr>
          <p:cNvPr id="1536" name="Group 1412"/>
          <p:cNvGrpSpPr>
            <a:grpSpLocks/>
          </p:cNvGrpSpPr>
          <p:nvPr/>
        </p:nvGrpSpPr>
        <p:grpSpPr bwMode="auto">
          <a:xfrm>
            <a:off x="68580000" y="8572500"/>
            <a:ext cx="34290000" cy="8572500"/>
            <a:chOff x="7200" y="900"/>
            <a:chExt cx="14400" cy="3601"/>
          </a:xfrm>
        </p:grpSpPr>
      </p:grpSp>
      <p:grpSp>
        <p:nvGrpSpPr>
          <p:cNvPr id="1538" name="Group 1417"/>
          <p:cNvGrpSpPr>
            <a:grpSpLocks/>
          </p:cNvGrpSpPr>
          <p:nvPr/>
        </p:nvGrpSpPr>
        <p:grpSpPr bwMode="auto">
          <a:xfrm>
            <a:off x="102870000" y="8562975"/>
            <a:ext cx="34290000" cy="8582025"/>
            <a:chOff x="10800" y="899"/>
            <a:chExt cx="14400" cy="3601"/>
          </a:xfrm>
        </p:grpSpPr>
      </p:grpSp>
      <p:grpSp>
        <p:nvGrpSpPr>
          <p:cNvPr id="1539" name="Group 1422"/>
          <p:cNvGrpSpPr>
            <a:grpSpLocks/>
          </p:cNvGrpSpPr>
          <p:nvPr/>
        </p:nvGrpSpPr>
        <p:grpSpPr bwMode="auto">
          <a:xfrm>
            <a:off x="0" y="17135475"/>
            <a:ext cx="137160000" cy="8582025"/>
            <a:chOff x="0" y="1799"/>
            <a:chExt cx="57600" cy="3603"/>
          </a:xfrm>
        </p:grpSpPr>
        <p:grpSp>
          <p:nvGrpSpPr>
            <p:cNvPr id="1423" name="Group 1423"/>
            <p:cNvGrpSpPr>
              <a:grpSpLocks/>
            </p:cNvGrpSpPr>
            <p:nvPr/>
          </p:nvGrpSpPr>
          <p:grpSpPr bwMode="auto">
            <a:xfrm>
              <a:off x="0" y="1801"/>
              <a:ext cx="14400" cy="3601"/>
              <a:chOff x="0" y="1801"/>
              <a:chExt cx="14400" cy="3601"/>
            </a:xfrm>
          </p:grpSpPr>
        </p:grpSp>
        <p:grpSp>
          <p:nvGrpSpPr>
            <p:cNvPr id="1428" name="Group 1428"/>
            <p:cNvGrpSpPr>
              <a:grpSpLocks/>
            </p:cNvGrpSpPr>
            <p:nvPr/>
          </p:nvGrpSpPr>
          <p:grpSpPr bwMode="auto">
            <a:xfrm>
              <a:off x="14400" y="1800"/>
              <a:ext cx="14400" cy="3601"/>
              <a:chOff x="14400" y="1800"/>
              <a:chExt cx="14400" cy="3601"/>
            </a:xfrm>
          </p:grpSpPr>
        </p:grpSp>
        <p:grpSp>
          <p:nvGrpSpPr>
            <p:cNvPr id="1433" name="Group 1433"/>
            <p:cNvGrpSpPr>
              <a:grpSpLocks/>
            </p:cNvGrpSpPr>
            <p:nvPr/>
          </p:nvGrpSpPr>
          <p:grpSpPr bwMode="auto">
            <a:xfrm>
              <a:off x="28800" y="1800"/>
              <a:ext cx="14400" cy="3601"/>
              <a:chOff x="28800" y="1800"/>
              <a:chExt cx="14400" cy="3601"/>
            </a:xfrm>
          </p:grpSpPr>
        </p:grpSp>
        <p:grpSp>
          <p:nvGrpSpPr>
            <p:cNvPr id="1438" name="Group 1438"/>
            <p:cNvGrpSpPr>
              <a:grpSpLocks/>
            </p:cNvGrpSpPr>
            <p:nvPr/>
          </p:nvGrpSpPr>
          <p:grpSpPr bwMode="auto">
            <a:xfrm>
              <a:off x="43200" y="1799"/>
              <a:ext cx="14400" cy="3601"/>
              <a:chOff x="43200" y="1799"/>
              <a:chExt cx="14400" cy="3601"/>
            </a:xfrm>
          </p:grpSpPr>
        </p:grpSp>
      </p:grpSp>
      <p:grpSp>
        <p:nvGrpSpPr>
          <p:cNvPr id="1540" name="Group 1443"/>
          <p:cNvGrpSpPr>
            <a:grpSpLocks/>
          </p:cNvGrpSpPr>
          <p:nvPr/>
        </p:nvGrpSpPr>
        <p:grpSpPr bwMode="auto">
          <a:xfrm>
            <a:off x="0" y="25698450"/>
            <a:ext cx="137160000" cy="8582025"/>
            <a:chOff x="0" y="2698"/>
            <a:chExt cx="57600" cy="3603"/>
          </a:xfrm>
        </p:grpSpPr>
        <p:grpSp>
          <p:nvGrpSpPr>
            <p:cNvPr id="1444" name="Group 1444"/>
            <p:cNvGrpSpPr>
              <a:grpSpLocks/>
            </p:cNvGrpSpPr>
            <p:nvPr/>
          </p:nvGrpSpPr>
          <p:grpSpPr bwMode="auto">
            <a:xfrm>
              <a:off x="0" y="2700"/>
              <a:ext cx="14400" cy="3602"/>
              <a:chOff x="0" y="2700"/>
              <a:chExt cx="14400" cy="3601"/>
            </a:xfrm>
          </p:grpSpPr>
        </p:grpSp>
        <p:grpSp>
          <p:nvGrpSpPr>
            <p:cNvPr id="1449" name="Group 1449"/>
            <p:cNvGrpSpPr>
              <a:grpSpLocks/>
            </p:cNvGrpSpPr>
            <p:nvPr/>
          </p:nvGrpSpPr>
          <p:grpSpPr bwMode="auto">
            <a:xfrm>
              <a:off x="14400" y="2699"/>
              <a:ext cx="14400" cy="3601"/>
              <a:chOff x="14400" y="2699"/>
              <a:chExt cx="14400" cy="3601"/>
            </a:xfrm>
          </p:grpSpPr>
        </p:grpSp>
        <p:grpSp>
          <p:nvGrpSpPr>
            <p:cNvPr id="1454" name="Group 1454"/>
            <p:cNvGrpSpPr>
              <a:grpSpLocks/>
            </p:cNvGrpSpPr>
            <p:nvPr/>
          </p:nvGrpSpPr>
          <p:grpSpPr bwMode="auto">
            <a:xfrm>
              <a:off x="28800" y="2699"/>
              <a:ext cx="14400" cy="3601"/>
              <a:chOff x="28800" y="2699"/>
              <a:chExt cx="14400" cy="3601"/>
            </a:xfrm>
          </p:grpSpPr>
        </p:grpSp>
        <p:grpSp>
          <p:nvGrpSpPr>
            <p:cNvPr id="1459" name="Group 1459"/>
            <p:cNvGrpSpPr>
              <a:grpSpLocks/>
            </p:cNvGrpSpPr>
            <p:nvPr/>
          </p:nvGrpSpPr>
          <p:grpSpPr bwMode="auto">
            <a:xfrm>
              <a:off x="43200" y="2698"/>
              <a:ext cx="14400" cy="3601"/>
              <a:chOff x="43200" y="2698"/>
              <a:chExt cx="14400" cy="3601"/>
            </a:xfrm>
          </p:grpSpPr>
        </p:grpSp>
      </p:grpSp>
      <p:grpSp>
        <p:nvGrpSpPr>
          <p:cNvPr id="1541" name="Group 1464"/>
          <p:cNvGrpSpPr>
            <a:grpSpLocks/>
          </p:cNvGrpSpPr>
          <p:nvPr/>
        </p:nvGrpSpPr>
        <p:grpSpPr bwMode="auto">
          <a:xfrm rot="10800000">
            <a:off x="0" y="128539875"/>
            <a:ext cx="137160000" cy="34290000"/>
            <a:chOff x="0" y="13495"/>
            <a:chExt cx="57600" cy="14394"/>
          </a:xfrm>
        </p:grpSpPr>
        <p:grpSp>
          <p:nvGrpSpPr>
            <p:cNvPr id="1465" name="Group 1465"/>
            <p:cNvGrpSpPr>
              <a:grpSpLocks/>
            </p:cNvGrpSpPr>
            <p:nvPr/>
          </p:nvGrpSpPr>
          <p:grpSpPr bwMode="auto">
            <a:xfrm>
              <a:off x="0" y="13498"/>
              <a:ext cx="14400" cy="3601"/>
              <a:chOff x="0" y="13498"/>
              <a:chExt cx="14400" cy="3601"/>
            </a:xfrm>
          </p:grpSpPr>
        </p:grpSp>
        <p:grpSp>
          <p:nvGrpSpPr>
            <p:cNvPr id="1470" name="Group 1470"/>
            <p:cNvGrpSpPr>
              <a:grpSpLocks/>
            </p:cNvGrpSpPr>
            <p:nvPr/>
          </p:nvGrpSpPr>
          <p:grpSpPr bwMode="auto">
            <a:xfrm>
              <a:off x="14400" y="13497"/>
              <a:ext cx="14400" cy="3601"/>
              <a:chOff x="14400" y="13497"/>
              <a:chExt cx="14400" cy="3601"/>
            </a:xfrm>
          </p:grpSpPr>
        </p:grpSp>
        <p:grpSp>
          <p:nvGrpSpPr>
            <p:cNvPr id="1475" name="Group 1475"/>
            <p:cNvGrpSpPr>
              <a:grpSpLocks/>
            </p:cNvGrpSpPr>
            <p:nvPr/>
          </p:nvGrpSpPr>
          <p:grpSpPr bwMode="auto">
            <a:xfrm>
              <a:off x="28800" y="13497"/>
              <a:ext cx="14400" cy="3601"/>
              <a:chOff x="28800" y="13497"/>
              <a:chExt cx="14400" cy="3601"/>
            </a:xfrm>
          </p:grpSpPr>
        </p:grpSp>
        <p:grpSp>
          <p:nvGrpSpPr>
            <p:cNvPr id="1480" name="Group 1480"/>
            <p:cNvGrpSpPr>
              <a:grpSpLocks/>
            </p:cNvGrpSpPr>
            <p:nvPr/>
          </p:nvGrpSpPr>
          <p:grpSpPr bwMode="auto">
            <a:xfrm>
              <a:off x="43200" y="13495"/>
              <a:ext cx="14400" cy="3602"/>
              <a:chOff x="43200" y="13495"/>
              <a:chExt cx="14400" cy="3601"/>
            </a:xfrm>
          </p:grpSpPr>
        </p:grpSp>
        <p:grpSp>
          <p:nvGrpSpPr>
            <p:cNvPr id="1485" name="Group 1485"/>
            <p:cNvGrpSpPr>
              <a:grpSpLocks/>
            </p:cNvGrpSpPr>
            <p:nvPr/>
          </p:nvGrpSpPr>
          <p:grpSpPr bwMode="auto">
            <a:xfrm>
              <a:off x="0" y="17095"/>
              <a:ext cx="14400" cy="3602"/>
              <a:chOff x="0" y="17095"/>
              <a:chExt cx="14400" cy="3601"/>
            </a:xfrm>
          </p:grpSpPr>
        </p:grpSp>
        <p:grpSp>
          <p:nvGrpSpPr>
            <p:cNvPr id="1490" name="Group 1490"/>
            <p:cNvGrpSpPr>
              <a:grpSpLocks/>
            </p:cNvGrpSpPr>
            <p:nvPr/>
          </p:nvGrpSpPr>
          <p:grpSpPr bwMode="auto">
            <a:xfrm>
              <a:off x="14400" y="17094"/>
              <a:ext cx="14400" cy="3601"/>
              <a:chOff x="14400" y="17094"/>
              <a:chExt cx="14400" cy="3601"/>
            </a:xfrm>
          </p:grpSpPr>
        </p:grpSp>
        <p:grpSp>
          <p:nvGrpSpPr>
            <p:cNvPr id="1495" name="Group 1495"/>
            <p:cNvGrpSpPr>
              <a:grpSpLocks/>
            </p:cNvGrpSpPr>
            <p:nvPr/>
          </p:nvGrpSpPr>
          <p:grpSpPr bwMode="auto">
            <a:xfrm>
              <a:off x="28800" y="17094"/>
              <a:ext cx="14400" cy="3601"/>
              <a:chOff x="28800" y="17094"/>
              <a:chExt cx="14400" cy="3601"/>
            </a:xfrm>
          </p:grpSpPr>
        </p:grpSp>
        <p:grpSp>
          <p:nvGrpSpPr>
            <p:cNvPr id="1500" name="Group 1500"/>
            <p:cNvGrpSpPr>
              <a:grpSpLocks/>
            </p:cNvGrpSpPr>
            <p:nvPr/>
          </p:nvGrpSpPr>
          <p:grpSpPr bwMode="auto">
            <a:xfrm>
              <a:off x="43200" y="17093"/>
              <a:ext cx="14400" cy="3601"/>
              <a:chOff x="43200" y="17093"/>
              <a:chExt cx="14400" cy="3601"/>
            </a:xfrm>
          </p:grpSpPr>
        </p:grpSp>
        <p:grpSp>
          <p:nvGrpSpPr>
            <p:cNvPr id="1505" name="Group 1505"/>
            <p:cNvGrpSpPr>
              <a:grpSpLocks/>
            </p:cNvGrpSpPr>
            <p:nvPr/>
          </p:nvGrpSpPr>
          <p:grpSpPr bwMode="auto">
            <a:xfrm>
              <a:off x="0" y="20691"/>
              <a:ext cx="57600" cy="3603"/>
              <a:chOff x="0" y="20691"/>
              <a:chExt cx="57600" cy="3603"/>
            </a:xfrm>
          </p:grpSpPr>
          <p:grpSp>
            <p:nvGrpSpPr>
              <p:cNvPr id="1506" name="Group 1506"/>
              <p:cNvGrpSpPr>
                <a:grpSpLocks/>
              </p:cNvGrpSpPr>
              <p:nvPr/>
            </p:nvGrpSpPr>
            <p:grpSpPr bwMode="auto">
              <a:xfrm>
                <a:off x="0" y="20693"/>
                <a:ext cx="14400" cy="3601"/>
                <a:chOff x="0" y="20693"/>
                <a:chExt cx="14400" cy="3601"/>
              </a:xfrm>
            </p:grpSpPr>
          </p:grpSp>
          <p:grpSp>
            <p:nvGrpSpPr>
              <p:cNvPr id="1511" name="Group 1511"/>
              <p:cNvGrpSpPr>
                <a:grpSpLocks/>
              </p:cNvGrpSpPr>
              <p:nvPr/>
            </p:nvGrpSpPr>
            <p:grpSpPr bwMode="auto">
              <a:xfrm>
                <a:off x="14400" y="20692"/>
                <a:ext cx="14400" cy="3601"/>
                <a:chOff x="14400" y="20692"/>
                <a:chExt cx="14400" cy="3601"/>
              </a:xfrm>
            </p:grpSpPr>
          </p:grpSp>
          <p:grpSp>
            <p:nvGrpSpPr>
              <p:cNvPr id="1516" name="Group 1516"/>
              <p:cNvGrpSpPr>
                <a:grpSpLocks/>
              </p:cNvGrpSpPr>
              <p:nvPr/>
            </p:nvGrpSpPr>
            <p:grpSpPr bwMode="auto">
              <a:xfrm>
                <a:off x="28800" y="20692"/>
                <a:ext cx="14400" cy="3601"/>
                <a:chOff x="28800" y="20692"/>
                <a:chExt cx="14400" cy="3601"/>
              </a:xfrm>
            </p:grpSpPr>
          </p:grpSp>
          <p:grpSp>
            <p:nvGrpSpPr>
              <p:cNvPr id="1521" name="Group 1521"/>
              <p:cNvGrpSpPr>
                <a:grpSpLocks/>
              </p:cNvGrpSpPr>
              <p:nvPr/>
            </p:nvGrpSpPr>
            <p:grpSpPr bwMode="auto">
              <a:xfrm>
                <a:off x="43200" y="20691"/>
                <a:ext cx="14400" cy="3601"/>
                <a:chOff x="43200" y="20691"/>
                <a:chExt cx="14400" cy="3601"/>
              </a:xfrm>
            </p:grpSpPr>
          </p:grpSp>
        </p:grpSp>
        <p:grpSp>
          <p:nvGrpSpPr>
            <p:cNvPr id="1526" name="Group 1526"/>
            <p:cNvGrpSpPr>
              <a:grpSpLocks/>
            </p:cNvGrpSpPr>
            <p:nvPr/>
          </p:nvGrpSpPr>
          <p:grpSpPr bwMode="auto">
            <a:xfrm>
              <a:off x="0" y="24287"/>
              <a:ext cx="57600" cy="3603"/>
              <a:chOff x="0" y="24287"/>
              <a:chExt cx="57600" cy="3603"/>
            </a:xfrm>
          </p:grpSpPr>
          <p:grpSp>
            <p:nvGrpSpPr>
              <p:cNvPr id="1527" name="Group 1527"/>
              <p:cNvGrpSpPr>
                <a:grpSpLocks/>
              </p:cNvGrpSpPr>
              <p:nvPr/>
            </p:nvGrpSpPr>
            <p:grpSpPr bwMode="auto">
              <a:xfrm>
                <a:off x="0" y="24289"/>
                <a:ext cx="14400" cy="3601"/>
                <a:chOff x="0" y="24289"/>
                <a:chExt cx="14400" cy="3601"/>
              </a:xfrm>
            </p:grpSpPr>
          </p:grpSp>
          <p:grpSp>
            <p:nvGrpSpPr>
              <p:cNvPr id="1532" name="Group 1532"/>
              <p:cNvGrpSpPr>
                <a:grpSpLocks/>
              </p:cNvGrpSpPr>
              <p:nvPr/>
            </p:nvGrpSpPr>
            <p:grpSpPr bwMode="auto">
              <a:xfrm>
                <a:off x="14400" y="24288"/>
                <a:ext cx="14400" cy="3601"/>
                <a:chOff x="14400" y="24288"/>
                <a:chExt cx="14400" cy="3601"/>
              </a:xfrm>
            </p:grpSpPr>
          </p:grpSp>
          <p:grpSp>
            <p:nvGrpSpPr>
              <p:cNvPr id="1537" name="Group 1537"/>
              <p:cNvGrpSpPr>
                <a:grpSpLocks/>
              </p:cNvGrpSpPr>
              <p:nvPr/>
            </p:nvGrpSpPr>
            <p:grpSpPr bwMode="auto">
              <a:xfrm>
                <a:off x="28800" y="24288"/>
                <a:ext cx="14400" cy="3601"/>
                <a:chOff x="28800" y="24288"/>
                <a:chExt cx="14400" cy="3601"/>
              </a:xfrm>
            </p:grpSpPr>
          </p:grpSp>
          <p:grpSp>
            <p:nvGrpSpPr>
              <p:cNvPr id="1542" name="Group 1542"/>
              <p:cNvGrpSpPr>
                <a:grpSpLocks/>
              </p:cNvGrpSpPr>
              <p:nvPr/>
            </p:nvGrpSpPr>
            <p:grpSpPr bwMode="auto">
              <a:xfrm>
                <a:off x="43200" y="24287"/>
                <a:ext cx="14400" cy="3601"/>
                <a:chOff x="43200" y="24287"/>
                <a:chExt cx="14400" cy="3601"/>
              </a:xfrm>
            </p:grpSpPr>
          </p:grpSp>
        </p:grpSp>
      </p:grpSp>
      <p:grpSp>
        <p:nvGrpSpPr>
          <p:cNvPr id="1543" name="Group 1547"/>
          <p:cNvGrpSpPr>
            <a:grpSpLocks/>
          </p:cNvGrpSpPr>
          <p:nvPr/>
        </p:nvGrpSpPr>
        <p:grpSpPr bwMode="auto">
          <a:xfrm>
            <a:off x="0" y="42833925"/>
            <a:ext cx="137160000" cy="34309050"/>
            <a:chOff x="0" y="4497"/>
            <a:chExt cx="14400" cy="3601"/>
          </a:xfrm>
        </p:grpSpPr>
        <p:grpSp>
          <p:nvGrpSpPr>
            <p:cNvPr id="1548" name="Group 1548"/>
            <p:cNvGrpSpPr>
              <a:grpSpLocks/>
            </p:cNvGrpSpPr>
            <p:nvPr/>
          </p:nvGrpSpPr>
          <p:grpSpPr bwMode="auto">
            <a:xfrm>
              <a:off x="0" y="5399"/>
              <a:ext cx="3600" cy="900"/>
              <a:chOff x="0" y="5399"/>
              <a:chExt cx="14400" cy="3601"/>
            </a:xfrm>
          </p:grpSpPr>
        </p:grpSp>
        <p:grpSp>
          <p:nvGrpSpPr>
            <p:cNvPr id="1553" name="Group 1553"/>
            <p:cNvGrpSpPr>
              <a:grpSpLocks/>
            </p:cNvGrpSpPr>
            <p:nvPr/>
          </p:nvGrpSpPr>
          <p:grpSpPr bwMode="auto">
            <a:xfrm>
              <a:off x="3600" y="5399"/>
              <a:ext cx="3600" cy="900"/>
              <a:chOff x="3600" y="5399"/>
              <a:chExt cx="14400" cy="3601"/>
            </a:xfrm>
          </p:grpSpPr>
        </p:grpSp>
        <p:grpSp>
          <p:nvGrpSpPr>
            <p:cNvPr id="1558" name="Group 1558"/>
            <p:cNvGrpSpPr>
              <a:grpSpLocks/>
            </p:cNvGrpSpPr>
            <p:nvPr/>
          </p:nvGrpSpPr>
          <p:grpSpPr bwMode="auto">
            <a:xfrm>
              <a:off x="7200" y="5399"/>
              <a:ext cx="3600" cy="900"/>
              <a:chOff x="7200" y="5399"/>
              <a:chExt cx="14400" cy="3601"/>
            </a:xfrm>
          </p:grpSpPr>
        </p:grpSp>
        <p:grpSp>
          <p:nvGrpSpPr>
            <p:cNvPr id="1563" name="Group 1563"/>
            <p:cNvGrpSpPr>
              <a:grpSpLocks/>
            </p:cNvGrpSpPr>
            <p:nvPr/>
          </p:nvGrpSpPr>
          <p:grpSpPr bwMode="auto">
            <a:xfrm>
              <a:off x="10800" y="5398"/>
              <a:ext cx="3600" cy="901"/>
              <a:chOff x="10800" y="5398"/>
              <a:chExt cx="14400" cy="3601"/>
            </a:xfrm>
          </p:grpSpPr>
        </p:grpSp>
        <p:grpSp>
          <p:nvGrpSpPr>
            <p:cNvPr id="1568" name="Group 1568"/>
            <p:cNvGrpSpPr>
              <a:grpSpLocks/>
            </p:cNvGrpSpPr>
            <p:nvPr/>
          </p:nvGrpSpPr>
          <p:grpSpPr bwMode="auto">
            <a:xfrm>
              <a:off x="0" y="6298"/>
              <a:ext cx="14400" cy="901"/>
              <a:chOff x="0" y="6298"/>
              <a:chExt cx="57600" cy="3603"/>
            </a:xfrm>
          </p:grpSpPr>
          <p:grpSp>
            <p:nvGrpSpPr>
              <p:cNvPr id="1569" name="Group 1569"/>
              <p:cNvGrpSpPr>
                <a:grpSpLocks/>
              </p:cNvGrpSpPr>
              <p:nvPr/>
            </p:nvGrpSpPr>
            <p:grpSpPr bwMode="auto">
              <a:xfrm>
                <a:off x="0" y="6300"/>
                <a:ext cx="14400" cy="3601"/>
                <a:chOff x="0" y="6300"/>
                <a:chExt cx="14400" cy="3601"/>
              </a:xfrm>
            </p:grpSpPr>
          </p:grpSp>
          <p:grpSp>
            <p:nvGrpSpPr>
              <p:cNvPr id="1574" name="Group 1574"/>
              <p:cNvGrpSpPr>
                <a:grpSpLocks/>
              </p:cNvGrpSpPr>
              <p:nvPr/>
            </p:nvGrpSpPr>
            <p:grpSpPr bwMode="auto">
              <a:xfrm>
                <a:off x="14400" y="6299"/>
                <a:ext cx="14400" cy="3601"/>
                <a:chOff x="14400" y="6299"/>
                <a:chExt cx="14400" cy="3601"/>
              </a:xfrm>
            </p:grpSpPr>
          </p:grpSp>
          <p:grpSp>
            <p:nvGrpSpPr>
              <p:cNvPr id="1579" name="Group 1579"/>
              <p:cNvGrpSpPr>
                <a:grpSpLocks/>
              </p:cNvGrpSpPr>
              <p:nvPr/>
            </p:nvGrpSpPr>
            <p:grpSpPr bwMode="auto">
              <a:xfrm>
                <a:off x="28800" y="6299"/>
                <a:ext cx="14400" cy="3601"/>
                <a:chOff x="28800" y="6299"/>
                <a:chExt cx="14400" cy="3601"/>
              </a:xfrm>
            </p:grpSpPr>
          </p:grpSp>
          <p:grpSp>
            <p:nvGrpSpPr>
              <p:cNvPr id="1584" name="Group 1584"/>
              <p:cNvGrpSpPr>
                <a:grpSpLocks/>
              </p:cNvGrpSpPr>
              <p:nvPr/>
            </p:nvGrpSpPr>
            <p:grpSpPr bwMode="auto">
              <a:xfrm>
                <a:off x="43200" y="6298"/>
                <a:ext cx="14400" cy="3601"/>
                <a:chOff x="43200" y="6298"/>
                <a:chExt cx="14400" cy="3601"/>
              </a:xfrm>
            </p:grpSpPr>
          </p:grpSp>
        </p:grpSp>
        <p:grpSp>
          <p:nvGrpSpPr>
            <p:cNvPr id="1589" name="Group 1589"/>
            <p:cNvGrpSpPr>
              <a:grpSpLocks/>
            </p:cNvGrpSpPr>
            <p:nvPr/>
          </p:nvGrpSpPr>
          <p:grpSpPr bwMode="auto">
            <a:xfrm>
              <a:off x="0" y="7198"/>
              <a:ext cx="14400" cy="901"/>
              <a:chOff x="0" y="7197"/>
              <a:chExt cx="57600" cy="3603"/>
            </a:xfrm>
          </p:grpSpPr>
          <p:grpSp>
            <p:nvGrpSpPr>
              <p:cNvPr id="1590" name="Group 1590"/>
              <p:cNvGrpSpPr>
                <a:grpSpLocks/>
              </p:cNvGrpSpPr>
              <p:nvPr/>
            </p:nvGrpSpPr>
            <p:grpSpPr bwMode="auto">
              <a:xfrm>
                <a:off x="0" y="7200"/>
                <a:ext cx="14400" cy="3601"/>
                <a:chOff x="0" y="7200"/>
                <a:chExt cx="14400" cy="3601"/>
              </a:xfrm>
            </p:grpSpPr>
          </p:grpSp>
          <p:grpSp>
            <p:nvGrpSpPr>
              <p:cNvPr id="1595" name="Group 1595"/>
              <p:cNvGrpSpPr>
                <a:grpSpLocks/>
              </p:cNvGrpSpPr>
              <p:nvPr/>
            </p:nvGrpSpPr>
            <p:grpSpPr bwMode="auto">
              <a:xfrm>
                <a:off x="14400" y="7199"/>
                <a:ext cx="14400" cy="3601"/>
                <a:chOff x="14400" y="7199"/>
                <a:chExt cx="14400" cy="3601"/>
              </a:xfrm>
            </p:grpSpPr>
          </p:grpSp>
          <p:grpSp>
            <p:nvGrpSpPr>
              <p:cNvPr id="1600" name="Group 1600"/>
              <p:cNvGrpSpPr>
                <a:grpSpLocks/>
              </p:cNvGrpSpPr>
              <p:nvPr/>
            </p:nvGrpSpPr>
            <p:grpSpPr bwMode="auto">
              <a:xfrm>
                <a:off x="28800" y="7199"/>
                <a:ext cx="14400" cy="3601"/>
                <a:chOff x="28800" y="7199"/>
                <a:chExt cx="14400" cy="3601"/>
              </a:xfrm>
            </p:grpSpPr>
          </p:grpSp>
          <p:grpSp>
            <p:nvGrpSpPr>
              <p:cNvPr id="1605" name="Group 1605"/>
              <p:cNvGrpSpPr>
                <a:grpSpLocks/>
              </p:cNvGrpSpPr>
              <p:nvPr/>
            </p:nvGrpSpPr>
            <p:grpSpPr bwMode="auto">
              <a:xfrm>
                <a:off x="43200" y="7197"/>
                <a:ext cx="14400" cy="3602"/>
                <a:chOff x="43200" y="7197"/>
                <a:chExt cx="14400" cy="3601"/>
              </a:xfrm>
            </p:grpSpPr>
          </p:grpSp>
        </p:grpSp>
        <p:grpSp>
          <p:nvGrpSpPr>
            <p:cNvPr id="1610" name="Group 1610"/>
            <p:cNvGrpSpPr>
              <a:grpSpLocks/>
            </p:cNvGrpSpPr>
            <p:nvPr/>
          </p:nvGrpSpPr>
          <p:grpSpPr bwMode="auto">
            <a:xfrm>
              <a:off x="0" y="4497"/>
              <a:ext cx="14400" cy="901"/>
              <a:chOff x="0" y="4497"/>
              <a:chExt cx="57600" cy="3603"/>
            </a:xfrm>
          </p:grpSpPr>
          <p:grpSp>
            <p:nvGrpSpPr>
              <p:cNvPr id="1611" name="Group 1611"/>
              <p:cNvGrpSpPr>
                <a:grpSpLocks/>
              </p:cNvGrpSpPr>
              <p:nvPr/>
            </p:nvGrpSpPr>
            <p:grpSpPr bwMode="auto">
              <a:xfrm>
                <a:off x="0" y="4499"/>
                <a:ext cx="14400" cy="3601"/>
                <a:chOff x="0" y="4499"/>
                <a:chExt cx="14400" cy="3601"/>
              </a:xfrm>
            </p:grpSpPr>
          </p:grpSp>
          <p:grpSp>
            <p:nvGrpSpPr>
              <p:cNvPr id="1616" name="Group 1616"/>
              <p:cNvGrpSpPr>
                <a:grpSpLocks/>
              </p:cNvGrpSpPr>
              <p:nvPr/>
            </p:nvGrpSpPr>
            <p:grpSpPr bwMode="auto">
              <a:xfrm>
                <a:off x="14400" y="4498"/>
                <a:ext cx="14400" cy="3601"/>
                <a:chOff x="14400" y="4498"/>
                <a:chExt cx="14400" cy="3601"/>
              </a:xfrm>
            </p:grpSpPr>
          </p:grpSp>
          <p:grpSp>
            <p:nvGrpSpPr>
              <p:cNvPr id="1621" name="Group 1621"/>
              <p:cNvGrpSpPr>
                <a:grpSpLocks/>
              </p:cNvGrpSpPr>
              <p:nvPr/>
            </p:nvGrpSpPr>
            <p:grpSpPr bwMode="auto">
              <a:xfrm>
                <a:off x="28800" y="4498"/>
                <a:ext cx="14400" cy="3601"/>
                <a:chOff x="28800" y="4498"/>
                <a:chExt cx="14400" cy="3601"/>
              </a:xfrm>
            </p:grpSpPr>
          </p:grpSp>
          <p:grpSp>
            <p:nvGrpSpPr>
              <p:cNvPr id="1626" name="Group 1626"/>
              <p:cNvGrpSpPr>
                <a:grpSpLocks/>
              </p:cNvGrpSpPr>
              <p:nvPr/>
            </p:nvGrpSpPr>
            <p:grpSpPr bwMode="auto">
              <a:xfrm>
                <a:off x="43200" y="4497"/>
                <a:ext cx="14400" cy="3601"/>
                <a:chOff x="43200" y="4497"/>
                <a:chExt cx="14400" cy="3601"/>
              </a:xfrm>
            </p:grpSpPr>
          </p:grpSp>
        </p:grpSp>
      </p:grpSp>
      <p:grpSp>
        <p:nvGrpSpPr>
          <p:cNvPr id="1544" name="Group 1631"/>
          <p:cNvGrpSpPr>
            <a:grpSpLocks/>
          </p:cNvGrpSpPr>
          <p:nvPr/>
        </p:nvGrpSpPr>
        <p:grpSpPr bwMode="auto">
          <a:xfrm>
            <a:off x="0" y="85686900"/>
            <a:ext cx="137160000" cy="34309050"/>
            <a:chOff x="0" y="8996"/>
            <a:chExt cx="14400" cy="3601"/>
          </a:xfrm>
        </p:grpSpPr>
        <p:grpSp>
          <p:nvGrpSpPr>
            <p:cNvPr id="1632" name="Group 1632"/>
            <p:cNvGrpSpPr>
              <a:grpSpLocks/>
            </p:cNvGrpSpPr>
            <p:nvPr/>
          </p:nvGrpSpPr>
          <p:grpSpPr bwMode="auto">
            <a:xfrm>
              <a:off x="0" y="9898"/>
              <a:ext cx="3600" cy="901"/>
              <a:chOff x="0" y="9898"/>
              <a:chExt cx="14400" cy="3601"/>
            </a:xfrm>
          </p:grpSpPr>
        </p:grpSp>
        <p:grpSp>
          <p:nvGrpSpPr>
            <p:cNvPr id="1637" name="Group 1637"/>
            <p:cNvGrpSpPr>
              <a:grpSpLocks/>
            </p:cNvGrpSpPr>
            <p:nvPr/>
          </p:nvGrpSpPr>
          <p:grpSpPr bwMode="auto">
            <a:xfrm>
              <a:off x="3600" y="9898"/>
              <a:ext cx="3600" cy="901"/>
              <a:chOff x="3600" y="9898"/>
              <a:chExt cx="14400" cy="3601"/>
            </a:xfrm>
          </p:grpSpPr>
        </p:grpSp>
        <p:grpSp>
          <p:nvGrpSpPr>
            <p:cNvPr id="1642" name="Group 1642"/>
            <p:cNvGrpSpPr>
              <a:grpSpLocks/>
            </p:cNvGrpSpPr>
            <p:nvPr/>
          </p:nvGrpSpPr>
          <p:grpSpPr bwMode="auto">
            <a:xfrm>
              <a:off x="7200" y="9898"/>
              <a:ext cx="3600" cy="901"/>
              <a:chOff x="7200" y="9898"/>
              <a:chExt cx="14400" cy="3601"/>
            </a:xfrm>
          </p:grpSpPr>
        </p:grpSp>
        <p:grpSp>
          <p:nvGrpSpPr>
            <p:cNvPr id="1647" name="Group 1647"/>
            <p:cNvGrpSpPr>
              <a:grpSpLocks/>
            </p:cNvGrpSpPr>
            <p:nvPr/>
          </p:nvGrpSpPr>
          <p:grpSpPr bwMode="auto">
            <a:xfrm>
              <a:off x="10800" y="9898"/>
              <a:ext cx="3600" cy="900"/>
              <a:chOff x="10800" y="9898"/>
              <a:chExt cx="14400" cy="3601"/>
            </a:xfrm>
          </p:grpSpPr>
        </p:grpSp>
        <p:grpSp>
          <p:nvGrpSpPr>
            <p:cNvPr id="1652" name="Group 1652"/>
            <p:cNvGrpSpPr>
              <a:grpSpLocks/>
            </p:cNvGrpSpPr>
            <p:nvPr/>
          </p:nvGrpSpPr>
          <p:grpSpPr bwMode="auto">
            <a:xfrm>
              <a:off x="0" y="10798"/>
              <a:ext cx="14400" cy="901"/>
              <a:chOff x="0" y="10798"/>
              <a:chExt cx="57600" cy="3603"/>
            </a:xfrm>
          </p:grpSpPr>
          <p:grpSp>
            <p:nvGrpSpPr>
              <p:cNvPr id="1653" name="Group 1653"/>
              <p:cNvGrpSpPr>
                <a:grpSpLocks/>
              </p:cNvGrpSpPr>
              <p:nvPr/>
            </p:nvGrpSpPr>
            <p:grpSpPr bwMode="auto">
              <a:xfrm>
                <a:off x="0" y="10800"/>
                <a:ext cx="14400" cy="3601"/>
                <a:chOff x="0" y="10800"/>
                <a:chExt cx="14400" cy="3601"/>
              </a:xfrm>
            </p:grpSpPr>
          </p:grpSp>
          <p:grpSp>
            <p:nvGrpSpPr>
              <p:cNvPr id="1658" name="Group 1658"/>
              <p:cNvGrpSpPr>
                <a:grpSpLocks/>
              </p:cNvGrpSpPr>
              <p:nvPr/>
            </p:nvGrpSpPr>
            <p:grpSpPr bwMode="auto">
              <a:xfrm>
                <a:off x="14400" y="10799"/>
                <a:ext cx="14400" cy="3601"/>
                <a:chOff x="14400" y="10799"/>
                <a:chExt cx="14400" cy="3601"/>
              </a:xfrm>
            </p:grpSpPr>
          </p:grpSp>
          <p:grpSp>
            <p:nvGrpSpPr>
              <p:cNvPr id="1663" name="Group 1663"/>
              <p:cNvGrpSpPr>
                <a:grpSpLocks/>
              </p:cNvGrpSpPr>
              <p:nvPr/>
            </p:nvGrpSpPr>
            <p:grpSpPr bwMode="auto">
              <a:xfrm>
                <a:off x="28800" y="10799"/>
                <a:ext cx="14400" cy="3601"/>
                <a:chOff x="28800" y="10799"/>
                <a:chExt cx="14400" cy="3601"/>
              </a:xfrm>
            </p:grpSpPr>
          </p:grpSp>
          <p:grpSp>
            <p:nvGrpSpPr>
              <p:cNvPr id="1668" name="Group 1668"/>
              <p:cNvGrpSpPr>
                <a:grpSpLocks/>
              </p:cNvGrpSpPr>
              <p:nvPr/>
            </p:nvGrpSpPr>
            <p:grpSpPr bwMode="auto">
              <a:xfrm>
                <a:off x="43200" y="10798"/>
                <a:ext cx="14400" cy="3601"/>
                <a:chOff x="43200" y="10798"/>
                <a:chExt cx="14400" cy="3601"/>
              </a:xfrm>
            </p:grpSpPr>
          </p:grpSp>
        </p:grpSp>
        <p:grpSp>
          <p:nvGrpSpPr>
            <p:cNvPr id="1673" name="Group 1673"/>
            <p:cNvGrpSpPr>
              <a:grpSpLocks/>
            </p:cNvGrpSpPr>
            <p:nvPr/>
          </p:nvGrpSpPr>
          <p:grpSpPr bwMode="auto">
            <a:xfrm>
              <a:off x="0" y="11697"/>
              <a:ext cx="14400" cy="901"/>
              <a:chOff x="0" y="11697"/>
              <a:chExt cx="57600" cy="3603"/>
            </a:xfrm>
          </p:grpSpPr>
          <p:grpSp>
            <p:nvGrpSpPr>
              <p:cNvPr id="1674" name="Group 1674"/>
              <p:cNvGrpSpPr>
                <a:grpSpLocks/>
              </p:cNvGrpSpPr>
              <p:nvPr/>
            </p:nvGrpSpPr>
            <p:grpSpPr bwMode="auto">
              <a:xfrm>
                <a:off x="0" y="11699"/>
                <a:ext cx="14400" cy="3601"/>
                <a:chOff x="0" y="11699"/>
                <a:chExt cx="14400" cy="3601"/>
              </a:xfrm>
            </p:grpSpPr>
          </p:grpSp>
          <p:grpSp>
            <p:nvGrpSpPr>
              <p:cNvPr id="1679" name="Group 1679"/>
              <p:cNvGrpSpPr>
                <a:grpSpLocks/>
              </p:cNvGrpSpPr>
              <p:nvPr/>
            </p:nvGrpSpPr>
            <p:grpSpPr bwMode="auto">
              <a:xfrm>
                <a:off x="14400" y="11698"/>
                <a:ext cx="14400" cy="3601"/>
                <a:chOff x="14400" y="11698"/>
                <a:chExt cx="14400" cy="3601"/>
              </a:xfrm>
            </p:grpSpPr>
          </p:grpSp>
          <p:grpSp>
            <p:nvGrpSpPr>
              <p:cNvPr id="1684" name="Group 1684"/>
              <p:cNvGrpSpPr>
                <a:grpSpLocks/>
              </p:cNvGrpSpPr>
              <p:nvPr/>
            </p:nvGrpSpPr>
            <p:grpSpPr bwMode="auto">
              <a:xfrm>
                <a:off x="28800" y="11698"/>
                <a:ext cx="14400" cy="3601"/>
                <a:chOff x="28800" y="11698"/>
                <a:chExt cx="14400" cy="3601"/>
              </a:xfrm>
            </p:grpSpPr>
          </p:grpSp>
          <p:grpSp>
            <p:nvGrpSpPr>
              <p:cNvPr id="1689" name="Group 1689"/>
              <p:cNvGrpSpPr>
                <a:grpSpLocks/>
              </p:cNvGrpSpPr>
              <p:nvPr/>
            </p:nvGrpSpPr>
            <p:grpSpPr bwMode="auto">
              <a:xfrm>
                <a:off x="43200" y="11697"/>
                <a:ext cx="14400" cy="3601"/>
                <a:chOff x="43200" y="11697"/>
                <a:chExt cx="14400" cy="3601"/>
              </a:xfrm>
            </p:grpSpPr>
          </p:grpSp>
        </p:grpSp>
        <p:grpSp>
          <p:nvGrpSpPr>
            <p:cNvPr id="1694" name="Group 1694"/>
            <p:cNvGrpSpPr>
              <a:grpSpLocks/>
            </p:cNvGrpSpPr>
            <p:nvPr/>
          </p:nvGrpSpPr>
          <p:grpSpPr bwMode="auto">
            <a:xfrm>
              <a:off x="0" y="8996"/>
              <a:ext cx="14400" cy="901"/>
              <a:chOff x="0" y="8996"/>
              <a:chExt cx="57600" cy="3603"/>
            </a:xfrm>
          </p:grpSpPr>
          <p:grpSp>
            <p:nvGrpSpPr>
              <p:cNvPr id="1695" name="Group 1695"/>
              <p:cNvGrpSpPr>
                <a:grpSpLocks/>
              </p:cNvGrpSpPr>
              <p:nvPr/>
            </p:nvGrpSpPr>
            <p:grpSpPr bwMode="auto">
              <a:xfrm>
                <a:off x="0" y="8998"/>
                <a:ext cx="14400" cy="3601"/>
                <a:chOff x="0" y="8998"/>
                <a:chExt cx="14400" cy="3601"/>
              </a:xfrm>
            </p:grpSpPr>
          </p:grpSp>
          <p:grpSp>
            <p:nvGrpSpPr>
              <p:cNvPr id="1700" name="Group 1700"/>
              <p:cNvGrpSpPr>
                <a:grpSpLocks/>
              </p:cNvGrpSpPr>
              <p:nvPr/>
            </p:nvGrpSpPr>
            <p:grpSpPr bwMode="auto">
              <a:xfrm>
                <a:off x="14400" y="8997"/>
                <a:ext cx="14400" cy="3601"/>
                <a:chOff x="14400" y="8997"/>
                <a:chExt cx="14400" cy="3601"/>
              </a:xfrm>
            </p:grpSpPr>
          </p:grpSp>
          <p:grpSp>
            <p:nvGrpSpPr>
              <p:cNvPr id="1705" name="Group 1705"/>
              <p:cNvGrpSpPr>
                <a:grpSpLocks/>
              </p:cNvGrpSpPr>
              <p:nvPr/>
            </p:nvGrpSpPr>
            <p:grpSpPr bwMode="auto">
              <a:xfrm>
                <a:off x="28800" y="8997"/>
                <a:ext cx="14400" cy="3601"/>
                <a:chOff x="28800" y="8997"/>
                <a:chExt cx="14400" cy="3601"/>
              </a:xfrm>
            </p:grpSpPr>
          </p:grpSp>
          <p:grpSp>
            <p:nvGrpSpPr>
              <p:cNvPr id="1710" name="Group 1710"/>
              <p:cNvGrpSpPr>
                <a:grpSpLocks/>
              </p:cNvGrpSpPr>
              <p:nvPr/>
            </p:nvGrpSpPr>
            <p:grpSpPr bwMode="auto">
              <a:xfrm>
                <a:off x="43200" y="8996"/>
                <a:ext cx="14400" cy="3601"/>
                <a:chOff x="43200" y="8996"/>
                <a:chExt cx="14400" cy="3601"/>
              </a:xfrm>
            </p:grpSpPr>
          </p:grpSp>
        </p:grpSp>
      </p:grpSp>
      <p:grpSp>
        <p:nvGrpSpPr>
          <p:cNvPr id="6721" name="Group 932"/>
          <p:cNvGrpSpPr>
            <a:grpSpLocks/>
          </p:cNvGrpSpPr>
          <p:nvPr/>
        </p:nvGrpSpPr>
        <p:grpSpPr bwMode="auto">
          <a:xfrm>
            <a:off x="0" y="0"/>
            <a:ext cx="1530350" cy="1530350"/>
            <a:chOff x="0" y="0"/>
            <a:chExt cx="15299" cy="15300"/>
          </a:xfrm>
        </p:grpSpPr>
        <p:grpSp>
          <p:nvGrpSpPr>
            <p:cNvPr id="1980" name="Group 1980"/>
            <p:cNvGrpSpPr>
              <a:grpSpLocks/>
            </p:cNvGrpSpPr>
            <p:nvPr/>
          </p:nvGrpSpPr>
          <p:grpSpPr bwMode="auto">
            <a:xfrm>
              <a:off x="0" y="1"/>
              <a:ext cx="7200" cy="7199"/>
              <a:chOff x="0" y="1"/>
              <a:chExt cx="7200" cy="7199"/>
            </a:xfrm>
          </p:grpSpPr>
        </p:grpSp>
        <p:grpSp>
          <p:nvGrpSpPr>
            <p:cNvPr id="2045" name="Group 2045"/>
            <p:cNvGrpSpPr>
              <a:grpSpLocks/>
            </p:cNvGrpSpPr>
            <p:nvPr/>
          </p:nvGrpSpPr>
          <p:grpSpPr bwMode="auto">
            <a:xfrm rot="5400000">
              <a:off x="8100" y="0"/>
              <a:ext cx="7200" cy="7199"/>
              <a:chOff x="8100" y="0"/>
              <a:chExt cx="7200" cy="7199"/>
            </a:xfrm>
          </p:grpSpPr>
        </p:grpSp>
      </p:grpSp>
      <p:grpSp>
        <p:nvGrpSpPr>
          <p:cNvPr id="1545" name="Group 2110"/>
          <p:cNvGrpSpPr>
            <a:grpSpLocks/>
          </p:cNvGrpSpPr>
          <p:nvPr/>
        </p:nvGrpSpPr>
        <p:grpSpPr bwMode="auto">
          <a:xfrm rot="10800000">
            <a:off x="0" y="77142975"/>
            <a:ext cx="145722975" cy="68589525"/>
            <a:chOff x="0" y="8099"/>
            <a:chExt cx="15299" cy="7200"/>
          </a:xfrm>
        </p:grpSpPr>
        <p:grpSp>
          <p:nvGrpSpPr>
            <p:cNvPr id="2111" name="Group 2111"/>
            <p:cNvGrpSpPr>
              <a:grpSpLocks/>
            </p:cNvGrpSpPr>
            <p:nvPr/>
          </p:nvGrpSpPr>
          <p:grpSpPr bwMode="auto">
            <a:xfrm>
              <a:off x="0" y="8100"/>
              <a:ext cx="7200" cy="7200"/>
              <a:chOff x="0" y="8100"/>
              <a:chExt cx="7200" cy="7199"/>
            </a:xfrm>
          </p:grpSpPr>
        </p:grpSp>
        <p:grpSp>
          <p:nvGrpSpPr>
            <p:cNvPr id="2176" name="Group 2176"/>
            <p:cNvGrpSpPr>
              <a:grpSpLocks/>
            </p:cNvGrpSpPr>
            <p:nvPr/>
          </p:nvGrpSpPr>
          <p:grpSpPr bwMode="auto">
            <a:xfrm rot="5400000">
              <a:off x="8100" y="8099"/>
              <a:ext cx="7200" cy="7199"/>
              <a:chOff x="8099" y="8099"/>
              <a:chExt cx="7200" cy="7199"/>
            </a:xfrm>
          </p:grpSpPr>
        </p:grpSp>
      </p:grpSp>
    </p:spTree>
    <p:extLst>
      <p:ext uri="{BB962C8B-B14F-4D97-AF65-F5344CB8AC3E}">
        <p14:creationId xmlns:p14="http://schemas.microsoft.com/office/powerpoint/2010/main" val="2860892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8: </a:t>
            </a:r>
            <a:r>
              <a:rPr lang="en-US" dirty="0"/>
              <a:t>Using OpenACC for Stencil and </a:t>
            </a:r>
            <a:r>
              <a:rPr lang="en-US" dirty="0" err="1"/>
              <a:t>Feldkamp</a:t>
            </a:r>
            <a:r>
              <a:rPr lang="en-US" dirty="0"/>
              <a:t> Algorithms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690688"/>
            <a:ext cx="3017520" cy="384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8200" y="5531168"/>
            <a:ext cx="301752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Sunita Chandrasekaran (University of Delaware,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5392" y="1690688"/>
            <a:ext cx="3015615" cy="384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7835392" y="5531168"/>
            <a:ext cx="301561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Barbara Chapman (Stony Brook University, USA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40" y="1690688"/>
            <a:ext cx="3017520" cy="38404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00040" y="5531168"/>
            <a:ext cx="301752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Dr. </a:t>
            </a:r>
            <a:r>
              <a:rPr lang="en-US" dirty="0" err="1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Rengan</a:t>
            </a: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Xu (University of Houston,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903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8: Provide a basic understanding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440" y="1224880"/>
            <a:ext cx="115011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208915" lvl="0" indent="-342900"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profile and gain a basic understanding of code characteristics for GPUs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208915" lvl="0" indent="-342900"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compile an OpenACC code using relevant compilation flags and analyse the compilation information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208915" lvl="0" indent="-342900"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incrementally improve an OpenACC code 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208915" lvl="0" indent="-342900"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</a:t>
            </a: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GB" dirty="0" err="1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OpenMP</a:t>
            </a: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with OpenACC in the same code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208915" lvl="0" indent="-342900">
              <a:spcAft>
                <a:spcPts val="25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3B2322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tune OpenACC code and provide relevant hints to achieve close to, or better performance than CUDA code</a:t>
            </a:r>
            <a:endParaRPr lang="en-US" dirty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5440" y="2814145"/>
            <a:ext cx="53523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Use cases: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 err="1" smtClean="0"/>
              <a:t>Feldkamp</a:t>
            </a:r>
            <a:r>
              <a:rPr lang="en-US" dirty="0" smtClean="0"/>
              <a:t>-Davis-Kress (FDK) Algorithm used as part of the workflow to reconstruct CT (Computed Tomography) images in medicine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2D Heat Equation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83772" y="3691308"/>
            <a:ext cx="5410200" cy="3043455"/>
            <a:chOff x="5389179" y="3814545"/>
            <a:chExt cx="5410200" cy="3043455"/>
          </a:xfrm>
        </p:grpSpPr>
        <p:sp>
          <p:nvSpPr>
            <p:cNvPr id="9" name="Rectangle 8"/>
            <p:cNvSpPr/>
            <p:nvPr/>
          </p:nvSpPr>
          <p:spPr>
            <a:xfrm>
              <a:off x="5389179" y="3814545"/>
              <a:ext cx="5410200" cy="26776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Initialization;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b="1" dirty="0" err="1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foreach</a:t>
              </a: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2D image in detected images do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</a:t>
              </a:r>
              <a:r>
                <a:rPr lang="en-GB" sz="1400" b="1" dirty="0" err="1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foreach</a:t>
              </a: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pixel in image do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    Pre-weight and ramp-filter the projection;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</a:t>
              </a:r>
              <a:r>
                <a:rPr lang="en-GB" sz="1400" b="1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end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b="1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end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b="1" dirty="0" err="1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foreach</a:t>
              </a: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2D image in detected images do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</a:t>
              </a:r>
              <a:r>
                <a:rPr lang="en-GB" sz="1400" b="1" dirty="0" err="1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foreach</a:t>
              </a: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voxel in 3D reconstruct volume do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    calculate projected coordinate;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    sum the contribution to the object from all tilted fan beams;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     </a:t>
              </a:r>
              <a:r>
                <a:rPr lang="en-GB" sz="1400" b="1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end</a:t>
              </a:r>
              <a:endParaRPr lang="en-US" sz="1400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  <a:p>
              <a:pPr marR="208915" indent="183515" algn="just">
                <a:spcAft>
                  <a:spcPts val="25"/>
                </a:spcAft>
              </a:pPr>
              <a:r>
                <a:rPr lang="en-GB" sz="1400" b="1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end</a:t>
              </a:r>
              <a:endParaRPr lang="en-US" sz="14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89179" y="6488668"/>
              <a:ext cx="541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FDK pseudo code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9330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8: FDK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189" y="62946"/>
            <a:ext cx="7040956" cy="4224573"/>
          </a:xfrm>
          <a:prstGeom prst="rect">
            <a:avLst/>
          </a:prstGeom>
        </p:spPr>
      </p:pic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3201341" y="4131856"/>
            <a:ext cx="2894659" cy="2628711"/>
            <a:chOff x="5445759" y="3547989"/>
            <a:chExt cx="3576093" cy="324753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5759" y="3547989"/>
              <a:ext cx="3576093" cy="28886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445759" y="6398187"/>
              <a:ext cx="3576093" cy="3973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2D output image slices</a:t>
              </a:r>
              <a:endParaRPr lang="en-US" sz="1600" dirty="0"/>
            </a:p>
          </p:txBody>
        </p:sp>
      </p:grp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543561" y="1653254"/>
            <a:ext cx="2929789" cy="2639416"/>
            <a:chOff x="838200" y="3466931"/>
            <a:chExt cx="3753893" cy="33818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466931"/>
              <a:ext cx="3753893" cy="296974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38200" y="6436678"/>
              <a:ext cx="3753893" cy="4120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2D input image slices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46526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5470"/>
            <a:ext cx="10515600" cy="1325563"/>
          </a:xfrm>
        </p:spPr>
        <p:txBody>
          <a:bodyPr/>
          <a:lstStyle/>
          <a:p>
            <a:r>
              <a:rPr lang="en-US" dirty="0" smtClean="0"/>
              <a:t>Chapter 8: 2D Heat Equation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3" y="1359272"/>
            <a:ext cx="5485946" cy="1828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2" y="3460417"/>
            <a:ext cx="4882107" cy="29292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8029" y="3003255"/>
            <a:ext cx="5246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Data movement in multi-GPU implementation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081078" y="997681"/>
            <a:ext cx="5605794" cy="2170216"/>
            <a:chOff x="6324146" y="638421"/>
            <a:chExt cx="5605794" cy="21702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146" y="638421"/>
              <a:ext cx="5605794" cy="180088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324146" y="2439305"/>
              <a:ext cx="56057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Profiling result for multi-GPU implementation </a:t>
              </a:r>
              <a:endParaRPr lang="en-US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258852" y="6389681"/>
            <a:ext cx="4882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Performance using different models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77238" y="3167897"/>
            <a:ext cx="5190762" cy="3591116"/>
            <a:chOff x="5873478" y="3172217"/>
            <a:chExt cx="4963009" cy="33413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3478" y="3172217"/>
              <a:ext cx="4963009" cy="297780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873478" y="6144270"/>
              <a:ext cx="49630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rPr>
                <a:t>Speedup relative to CPU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2052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1: Provide a basic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1385429"/>
            <a:ext cx="7291200" cy="2166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create, build and run OpenACC applications.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Three rules of high-performance OpenACC programming.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basic concepts of data-parallel and task-parallel programming.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understanding of Big-O notation and Amdahl’s Law.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Race conditions, atomic operations, and how to avoid them.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importance of lock-free programming.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control parallel resource utilization in OpenACC.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0" y="3808800"/>
            <a:ext cx="3381317" cy="27612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31779" y="6488668"/>
            <a:ext cx="4232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Multi-core parallel and vector performance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60" y="3831074"/>
            <a:ext cx="3474040" cy="246892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5301753" y="6467911"/>
            <a:ext cx="373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Various forms of OpenACC parallelism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879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9: </a:t>
            </a:r>
            <a:r>
              <a:rPr lang="en-US" dirty="0"/>
              <a:t>Accelerating 3D Wave Equations using OpenACC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999105" cy="38220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512753"/>
            <a:ext cx="299910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 </a:t>
            </a:r>
            <a:r>
              <a:rPr lang="en-US" dirty="0" err="1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McKercher</a:t>
            </a: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(NVIDIA Corp,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412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9: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690688"/>
            <a:ext cx="6096000" cy="18705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finite difference code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convert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OpenMP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 to OpenACC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techniques to profile and analyze performance behavior of finite difference codes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use Unified Memory with OpenACC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 portability targets including multicore systems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61440" y="4073990"/>
            <a:ext cx="8554720" cy="21707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maximize your productivity, the OpenACC tools help you: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Highlight parallel execution dependencies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critical optimization targets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 code intensity regions (comparing memory bandwidth vs floating point operations)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600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97280" y="3080059"/>
            <a:ext cx="7415673" cy="3701237"/>
            <a:chOff x="2397760" y="3502883"/>
            <a:chExt cx="5791200" cy="330858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760" y="3502883"/>
              <a:ext cx="5791200" cy="32575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712720" y="6233705"/>
              <a:ext cx="5397776" cy="5777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 stencil pattern is used to add contributions from neighboring elements when solving a 3D wave equation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9: Identify kernels with most impact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97280" y="1382668"/>
            <a:ext cx="5730240" cy="1857238"/>
            <a:chOff x="648894" y="1382668"/>
            <a:chExt cx="7602371" cy="33806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94" y="1382668"/>
              <a:ext cx="7602371" cy="2487384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838200" y="3698854"/>
              <a:ext cx="7413064" cy="10644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600" i="1" dirty="0" smtClean="0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Reducing Kernel Y runtime will have the most performance impact since that will reduce overall wait time.</a:t>
              </a:r>
              <a:endParaRPr lang="en-US" sz="1600" i="1" dirty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036560" y="1690688"/>
            <a:ext cx="3947160" cy="3352800"/>
            <a:chOff x="8625840" y="1503680"/>
            <a:chExt cx="3225800" cy="2976496"/>
          </a:xfrm>
        </p:grpSpPr>
        <p:pic>
          <p:nvPicPr>
            <p:cNvPr id="9" name="Picture 8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5840" y="1503680"/>
              <a:ext cx="3225800" cy="2303462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625840" y="3833845"/>
              <a:ext cx="32258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 smtClean="0">
                  <a:effectLst/>
                  <a:latin typeface="Courier New" panose="02070309020205020404" pitchFamily="49" charset="0"/>
                  <a:ea typeface="Calibri" panose="020F0502020204030204" pitchFamily="34" charset="0"/>
                </a:rPr>
                <a:t>pgprof</a:t>
              </a:r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showing Unified Memory data migration.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5162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1600" y="1209040"/>
            <a:ext cx="11734800" cy="2838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 result for Haswell CP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0" y="2031999"/>
            <a:ext cx="1248540" cy="93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0"/>
            <a:ext cx="112014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Chapter 9: GPU&amp;CPU, </a:t>
            </a:r>
            <a:r>
              <a:rPr lang="en-US" dirty="0" err="1" smtClean="0"/>
              <a:t>OpenMP</a:t>
            </a:r>
            <a:r>
              <a:rPr lang="en-US" dirty="0" smtClean="0"/>
              <a:t> vs OpenACC,  Scalability and Managed memory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6093778" y="1900381"/>
            <a:ext cx="4535804" cy="1983176"/>
            <a:chOff x="288924" y="1437493"/>
            <a:chExt cx="5136516" cy="134496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924" y="1437493"/>
              <a:ext cx="5136516" cy="129635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88924" y="2413129"/>
              <a:ext cx="51365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Scalability results using </a:t>
              </a:r>
              <a:r>
                <a:rPr lang="en-US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OpenMP</a:t>
              </a:r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on x86 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3778" y="4366403"/>
            <a:ext cx="4535804" cy="2544581"/>
            <a:chOff x="375920" y="3475801"/>
            <a:chExt cx="5049520" cy="163998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920" y="3475801"/>
              <a:ext cx="5049520" cy="153199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75920" y="4746451"/>
              <a:ext cx="50495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Scalability results using </a:t>
              </a:r>
              <a:r>
                <a:rPr lang="en-US" dirty="0" err="1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OpenMP</a:t>
              </a:r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on Tesla M40 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58240" y="4366402"/>
            <a:ext cx="4775200" cy="2491598"/>
            <a:chOff x="5917564" y="3645042"/>
            <a:chExt cx="5944872" cy="197014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7564" y="3645042"/>
              <a:ext cx="5944872" cy="187955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917564" y="5245854"/>
              <a:ext cx="42559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OpenACC data directives on Tesla M40 GPU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58240" y="1322071"/>
            <a:ext cx="4775200" cy="2725489"/>
            <a:chOff x="5917564" y="1113481"/>
            <a:chExt cx="5944872" cy="227240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7564" y="1113481"/>
              <a:ext cx="5944872" cy="2227112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917564" y="3016556"/>
              <a:ext cx="594487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OpenACC targeting Haswell multicore CPU</a:t>
              </a:r>
              <a:endParaRPr lang="en-US" dirty="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106680" y="4160591"/>
            <a:ext cx="11734800" cy="25828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Image result for NVIDIA M4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21336" y="4643406"/>
            <a:ext cx="2742857" cy="166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219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10: </a:t>
            </a:r>
            <a:r>
              <a:rPr lang="en-US" dirty="0"/>
              <a:t>The   Detailed </a:t>
            </a:r>
            <a:r>
              <a:rPr lang="en-US" dirty="0" smtClean="0"/>
              <a:t>Development of   </a:t>
            </a:r>
            <a:r>
              <a:rPr lang="en-US" dirty="0"/>
              <a:t>an OpenACC Application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2070255"/>
            <a:ext cx="4310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Andy Herdman (AWE </a:t>
            </a: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plc., United Kingdom)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08722" y="3195337"/>
            <a:ext cx="6096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Oliver Perks (AWE plc., United Kingdom)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75922" y="2632796"/>
            <a:ext cx="4203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Wayne </a:t>
            </a:r>
            <a:r>
              <a:rPr lang="en-US" dirty="0" err="1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Gaudin</a:t>
            </a:r>
            <a:r>
              <a:rPr lang="en-US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(AWE </a:t>
            </a: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plc., United Kingdom)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938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10: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79120" y="1425392"/>
            <a:ext cx="106070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A range of optimisations based on how each compute kernel is utilising the GPU’s threads.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The creation of a robust, optimal fully resident OpenACC code.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Extension of the code to use multiple GPUs by developing a hybrid MPI/OpenACC implementation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19939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Analysing why the GPU code ran faster than a single CPU core, but showed detrimental performance compared to an entire CPU socket.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19939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How to examine a code to eliminate inner loop dependencies, refactor nested loops, and eliminate serial execution, unnecessary memory allocations, and hidden data transfers.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19939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The use of asynchronous data transfers.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342900" marR="19939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In the end achieve: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Overall GPU performance gains realised a 19.34x speedup over a single </a:t>
            </a:r>
            <a:r>
              <a:rPr lang="en-GB" dirty="0" err="1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Interlagos</a:t>
            </a: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CPU core, and a factor of 4.91 over an entire socket.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 Overall CPU performance increase from 652 MFLOP to more than 1 GFLOP.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Approximate 50% increase in strong scaling.</a:t>
            </a:r>
            <a:endParaRPr lang="en-US" dirty="0" smtClean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742950" marR="199390" lvl="1" indent="-285750" algn="just">
              <a:spcBef>
                <a:spcPts val="0"/>
              </a:spcBef>
              <a:spcAft>
                <a:spcPts val="25"/>
              </a:spcAft>
              <a:buFont typeface="Courier New" panose="02070309020205020404" pitchFamily="49" charset="0"/>
              <a:buChar char="o"/>
            </a:pPr>
            <a:r>
              <a:rPr lang="en-GB" dirty="0" smtClean="0">
                <a:solidFill>
                  <a:srgbClr val="000000"/>
                </a:solidFill>
                <a:effectLst/>
                <a:ea typeface="Cambria" panose="02040503050406030204" pitchFamily="18" charset="0"/>
                <a:cs typeface="Cambria" panose="02040503050406030204" pitchFamily="18" charset="0"/>
              </a:rPr>
              <a:t>Greater than 96% increase in weak scaling.</a:t>
            </a:r>
            <a:endParaRPr lang="en-US" dirty="0">
              <a:solidFill>
                <a:srgbClr val="000000"/>
              </a:solidFill>
              <a:effectLst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095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024" y="412660"/>
            <a:ext cx="10515600" cy="1325563"/>
          </a:xfrm>
        </p:spPr>
        <p:txBody>
          <a:bodyPr/>
          <a:lstStyle/>
          <a:p>
            <a:r>
              <a:rPr lang="en-US" dirty="0" smtClean="0"/>
              <a:t>Chapter 10: Impact of five optimizations plus </a:t>
            </a:r>
            <a:r>
              <a:rPr lang="en-US" dirty="0" smtClean="0"/>
              <a:t>scalability </a:t>
            </a:r>
            <a:r>
              <a:rPr lang="en-US" dirty="0" smtClean="0"/>
              <a:t>across GPUs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7" y="1851274"/>
            <a:ext cx="8100675" cy="4739756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888075" y="1851274"/>
            <a:ext cx="2942428" cy="2857174"/>
            <a:chOff x="8938875" y="1548644"/>
            <a:chExt cx="2942428" cy="2857174"/>
          </a:xfrm>
        </p:grpSpPr>
        <p:grpSp>
          <p:nvGrpSpPr>
            <p:cNvPr id="5" name="Group 4"/>
            <p:cNvGrpSpPr/>
            <p:nvPr/>
          </p:nvGrpSpPr>
          <p:grpSpPr>
            <a:xfrm>
              <a:off x="8938875" y="1548644"/>
              <a:ext cx="2942428" cy="2477754"/>
              <a:chOff x="1" y="-19806"/>
              <a:chExt cx="2942707" cy="2477754"/>
            </a:xfrm>
          </p:grpSpPr>
          <p:sp>
            <p:nvSpPr>
              <p:cNvPr id="6" name="Shape 2067"/>
              <p:cNvSpPr/>
              <p:nvPr/>
            </p:nvSpPr>
            <p:spPr>
              <a:xfrm>
                <a:off x="370511" y="2096746"/>
                <a:ext cx="2467218" cy="0"/>
              </a:xfrm>
              <a:custGeom>
                <a:avLst/>
                <a:gdLst/>
                <a:ahLst/>
                <a:cxnLst/>
                <a:rect l="0" t="0" r="0" b="0"/>
                <a:pathLst>
                  <a:path w="2467218">
                    <a:moveTo>
                      <a:pt x="0" y="0"/>
                    </a:moveTo>
                    <a:lnTo>
                      <a:pt x="2467218" y="0"/>
                    </a:lnTo>
                  </a:path>
                </a:pathLst>
              </a:custGeom>
              <a:ln w="5061" cap="flat">
                <a:custDash>
                  <a:ds d="298883" sp="298883"/>
                </a:custDash>
                <a:miter lim="127000"/>
              </a:ln>
            </p:spPr>
            <p:style>
              <a:lnRef idx="1">
                <a:srgbClr val="BFBFB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Shape 2068"/>
              <p:cNvSpPr/>
              <p:nvPr/>
            </p:nvSpPr>
            <p:spPr>
              <a:xfrm>
                <a:off x="370511" y="1584312"/>
                <a:ext cx="2467218" cy="0"/>
              </a:xfrm>
              <a:custGeom>
                <a:avLst/>
                <a:gdLst/>
                <a:ahLst/>
                <a:cxnLst/>
                <a:rect l="0" t="0" r="0" b="0"/>
                <a:pathLst>
                  <a:path w="2467218">
                    <a:moveTo>
                      <a:pt x="0" y="0"/>
                    </a:moveTo>
                    <a:lnTo>
                      <a:pt x="2467218" y="0"/>
                    </a:lnTo>
                  </a:path>
                </a:pathLst>
              </a:custGeom>
              <a:ln w="5061" cap="flat">
                <a:custDash>
                  <a:ds d="298883" sp="298883"/>
                </a:custDash>
                <a:miter lim="127000"/>
              </a:ln>
            </p:spPr>
            <p:style>
              <a:lnRef idx="1">
                <a:srgbClr val="BFBFB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Shape 2069"/>
              <p:cNvSpPr/>
              <p:nvPr/>
            </p:nvSpPr>
            <p:spPr>
              <a:xfrm>
                <a:off x="370511" y="1071879"/>
                <a:ext cx="2467218" cy="0"/>
              </a:xfrm>
              <a:custGeom>
                <a:avLst/>
                <a:gdLst/>
                <a:ahLst/>
                <a:cxnLst/>
                <a:rect l="0" t="0" r="0" b="0"/>
                <a:pathLst>
                  <a:path w="2467218">
                    <a:moveTo>
                      <a:pt x="0" y="0"/>
                    </a:moveTo>
                    <a:lnTo>
                      <a:pt x="2467218" y="0"/>
                    </a:lnTo>
                  </a:path>
                </a:pathLst>
              </a:custGeom>
              <a:ln w="5061" cap="flat">
                <a:custDash>
                  <a:ds d="298883" sp="298883"/>
                </a:custDash>
                <a:miter lim="127000"/>
              </a:ln>
            </p:spPr>
            <p:style>
              <a:lnRef idx="1">
                <a:srgbClr val="BFBFB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Shape 2070"/>
              <p:cNvSpPr/>
              <p:nvPr/>
            </p:nvSpPr>
            <p:spPr>
              <a:xfrm>
                <a:off x="370511" y="559445"/>
                <a:ext cx="2467218" cy="0"/>
              </a:xfrm>
              <a:custGeom>
                <a:avLst/>
                <a:gdLst/>
                <a:ahLst/>
                <a:cxnLst/>
                <a:rect l="0" t="0" r="0" b="0"/>
                <a:pathLst>
                  <a:path w="2467218">
                    <a:moveTo>
                      <a:pt x="0" y="0"/>
                    </a:moveTo>
                    <a:lnTo>
                      <a:pt x="2467218" y="0"/>
                    </a:lnTo>
                  </a:path>
                </a:pathLst>
              </a:custGeom>
              <a:ln w="5061" cap="flat">
                <a:custDash>
                  <a:ds d="298883" sp="298883"/>
                </a:custDash>
                <a:miter lim="127000"/>
              </a:ln>
            </p:spPr>
            <p:style>
              <a:lnRef idx="1">
                <a:srgbClr val="BFBFB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Shape 2071"/>
              <p:cNvSpPr/>
              <p:nvPr/>
            </p:nvSpPr>
            <p:spPr>
              <a:xfrm>
                <a:off x="370511" y="47012"/>
                <a:ext cx="2467218" cy="0"/>
              </a:xfrm>
              <a:custGeom>
                <a:avLst/>
                <a:gdLst/>
                <a:ahLst/>
                <a:cxnLst/>
                <a:rect l="0" t="0" r="0" b="0"/>
                <a:pathLst>
                  <a:path w="2467218">
                    <a:moveTo>
                      <a:pt x="0" y="0"/>
                    </a:moveTo>
                    <a:lnTo>
                      <a:pt x="2467218" y="0"/>
                    </a:lnTo>
                  </a:path>
                </a:pathLst>
              </a:custGeom>
              <a:ln w="5061" cap="flat">
                <a:custDash>
                  <a:ds d="298883" sp="298883"/>
                </a:custDash>
                <a:miter lim="127000"/>
              </a:ln>
            </p:spPr>
            <p:style>
              <a:lnRef idx="1">
                <a:srgbClr val="BFBFB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Shape 2072"/>
              <p:cNvSpPr/>
              <p:nvPr/>
            </p:nvSpPr>
            <p:spPr>
              <a:xfrm>
                <a:off x="370511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Shape 2073"/>
              <p:cNvSpPr/>
              <p:nvPr/>
            </p:nvSpPr>
            <p:spPr>
              <a:xfrm>
                <a:off x="370511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Shape 2074"/>
              <p:cNvSpPr/>
              <p:nvPr/>
            </p:nvSpPr>
            <p:spPr>
              <a:xfrm>
                <a:off x="722970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Shape 2075"/>
              <p:cNvSpPr/>
              <p:nvPr/>
            </p:nvSpPr>
            <p:spPr>
              <a:xfrm>
                <a:off x="722970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Shape 2076"/>
              <p:cNvSpPr/>
              <p:nvPr/>
            </p:nvSpPr>
            <p:spPr>
              <a:xfrm>
                <a:off x="1075430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Shape 2077"/>
              <p:cNvSpPr/>
              <p:nvPr/>
            </p:nvSpPr>
            <p:spPr>
              <a:xfrm>
                <a:off x="1075430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Shape 2078"/>
              <p:cNvSpPr/>
              <p:nvPr/>
            </p:nvSpPr>
            <p:spPr>
              <a:xfrm>
                <a:off x="1427890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Shape 2079"/>
              <p:cNvSpPr/>
              <p:nvPr/>
            </p:nvSpPr>
            <p:spPr>
              <a:xfrm>
                <a:off x="1427890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Shape 2080"/>
              <p:cNvSpPr/>
              <p:nvPr/>
            </p:nvSpPr>
            <p:spPr>
              <a:xfrm>
                <a:off x="1780349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Shape 2081"/>
              <p:cNvSpPr/>
              <p:nvPr/>
            </p:nvSpPr>
            <p:spPr>
              <a:xfrm>
                <a:off x="1780349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Shape 2082"/>
              <p:cNvSpPr/>
              <p:nvPr/>
            </p:nvSpPr>
            <p:spPr>
              <a:xfrm>
                <a:off x="2132809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Shape 2083"/>
              <p:cNvSpPr/>
              <p:nvPr/>
            </p:nvSpPr>
            <p:spPr>
              <a:xfrm>
                <a:off x="2132809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Shape 2084"/>
              <p:cNvSpPr/>
              <p:nvPr/>
            </p:nvSpPr>
            <p:spPr>
              <a:xfrm>
                <a:off x="2485269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Shape 2085"/>
              <p:cNvSpPr/>
              <p:nvPr/>
            </p:nvSpPr>
            <p:spPr>
              <a:xfrm>
                <a:off x="2485269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Shape 2086"/>
              <p:cNvSpPr/>
              <p:nvPr/>
            </p:nvSpPr>
            <p:spPr>
              <a:xfrm>
                <a:off x="2837728" y="2042749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53997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Shape 2087"/>
              <p:cNvSpPr/>
              <p:nvPr/>
            </p:nvSpPr>
            <p:spPr>
              <a:xfrm>
                <a:off x="2837728" y="47012"/>
                <a:ext cx="0" cy="53997"/>
              </a:xfrm>
              <a:custGeom>
                <a:avLst/>
                <a:gdLst/>
                <a:ahLst/>
                <a:cxnLst/>
                <a:rect l="0" t="0" r="0" b="0"/>
                <a:pathLst>
                  <a:path h="53997">
                    <a:moveTo>
                      <a:pt x="0" y="0"/>
                    </a:moveTo>
                    <a:lnTo>
                      <a:pt x="0" y="53997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Shape 2089"/>
              <p:cNvSpPr/>
              <p:nvPr/>
            </p:nvSpPr>
            <p:spPr>
              <a:xfrm>
                <a:off x="370511" y="2096746"/>
                <a:ext cx="54003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3">
                    <a:moveTo>
                      <a:pt x="0" y="0"/>
                    </a:moveTo>
                    <a:lnTo>
                      <a:pt x="54003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Shape 2090"/>
              <p:cNvSpPr/>
              <p:nvPr/>
            </p:nvSpPr>
            <p:spPr>
              <a:xfrm>
                <a:off x="2783725" y="2096746"/>
                <a:ext cx="54004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4">
                    <a:moveTo>
                      <a:pt x="54004" y="0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Shape 2091"/>
              <p:cNvSpPr/>
              <p:nvPr/>
            </p:nvSpPr>
            <p:spPr>
              <a:xfrm>
                <a:off x="370511" y="1584312"/>
                <a:ext cx="54003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3">
                    <a:moveTo>
                      <a:pt x="0" y="0"/>
                    </a:moveTo>
                    <a:lnTo>
                      <a:pt x="54003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Shape 2092"/>
              <p:cNvSpPr/>
              <p:nvPr/>
            </p:nvSpPr>
            <p:spPr>
              <a:xfrm>
                <a:off x="2783725" y="1584312"/>
                <a:ext cx="54004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4">
                    <a:moveTo>
                      <a:pt x="54004" y="0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Shape 2093"/>
              <p:cNvSpPr/>
              <p:nvPr/>
            </p:nvSpPr>
            <p:spPr>
              <a:xfrm>
                <a:off x="370511" y="1071879"/>
                <a:ext cx="54003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3">
                    <a:moveTo>
                      <a:pt x="0" y="0"/>
                    </a:moveTo>
                    <a:lnTo>
                      <a:pt x="54003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Shape 2094"/>
              <p:cNvSpPr/>
              <p:nvPr/>
            </p:nvSpPr>
            <p:spPr>
              <a:xfrm>
                <a:off x="2783725" y="1071879"/>
                <a:ext cx="54004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4">
                    <a:moveTo>
                      <a:pt x="54004" y="0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Shape 2095"/>
              <p:cNvSpPr/>
              <p:nvPr/>
            </p:nvSpPr>
            <p:spPr>
              <a:xfrm>
                <a:off x="370511" y="559445"/>
                <a:ext cx="54003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3">
                    <a:moveTo>
                      <a:pt x="0" y="0"/>
                    </a:moveTo>
                    <a:lnTo>
                      <a:pt x="54003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Shape 2096"/>
              <p:cNvSpPr/>
              <p:nvPr/>
            </p:nvSpPr>
            <p:spPr>
              <a:xfrm>
                <a:off x="2783725" y="559445"/>
                <a:ext cx="54004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4">
                    <a:moveTo>
                      <a:pt x="54004" y="0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Shape 2097"/>
              <p:cNvSpPr/>
              <p:nvPr/>
            </p:nvSpPr>
            <p:spPr>
              <a:xfrm>
                <a:off x="370511" y="47012"/>
                <a:ext cx="54003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3">
                    <a:moveTo>
                      <a:pt x="0" y="0"/>
                    </a:moveTo>
                    <a:lnTo>
                      <a:pt x="54003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Shape 2098"/>
              <p:cNvSpPr/>
              <p:nvPr/>
            </p:nvSpPr>
            <p:spPr>
              <a:xfrm>
                <a:off x="2783725" y="47012"/>
                <a:ext cx="54004" cy="0"/>
              </a:xfrm>
              <a:custGeom>
                <a:avLst/>
                <a:gdLst/>
                <a:ahLst/>
                <a:cxnLst/>
                <a:rect l="0" t="0" r="0" b="0"/>
                <a:pathLst>
                  <a:path w="54004">
                    <a:moveTo>
                      <a:pt x="54004" y="0"/>
                    </a:moveTo>
                    <a:lnTo>
                      <a:pt x="0" y="0"/>
                    </a:lnTo>
                  </a:path>
                </a:pathLst>
              </a:custGeom>
              <a:ln w="2530" cap="flat">
                <a:miter lim="127000"/>
              </a:ln>
            </p:spPr>
            <p:style>
              <a:lnRef idx="1">
                <a:srgbClr val="7F7F7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Shape 2099"/>
              <p:cNvSpPr/>
              <p:nvPr/>
            </p:nvSpPr>
            <p:spPr>
              <a:xfrm>
                <a:off x="370511" y="47012"/>
                <a:ext cx="2467218" cy="2049734"/>
              </a:xfrm>
              <a:custGeom>
                <a:avLst/>
                <a:gdLst/>
                <a:ahLst/>
                <a:cxnLst/>
                <a:rect l="0" t="0" r="0" b="0"/>
                <a:pathLst>
                  <a:path w="2467218" h="2049734">
                    <a:moveTo>
                      <a:pt x="0" y="2049734"/>
                    </a:moveTo>
                    <a:lnTo>
                      <a:pt x="0" y="0"/>
                    </a:lnTo>
                    <a:lnTo>
                      <a:pt x="2467218" y="0"/>
                    </a:lnTo>
                    <a:lnTo>
                      <a:pt x="2467218" y="2049734"/>
                    </a:lnTo>
                    <a:lnTo>
                      <a:pt x="0" y="2049734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00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38875" y="2135188"/>
                <a:ext cx="84139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91325" y="2135188"/>
                <a:ext cx="84139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012153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10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364616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15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717066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20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069517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25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421980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30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2774430" y="2135188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35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62548" y="2049717"/>
                <a:ext cx="84139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62548" y="1537285"/>
                <a:ext cx="84139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99276" y="1024852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10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99276" y="512432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15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99276" y="0"/>
                <a:ext cx="168278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20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51" name="Shape 2113"/>
              <p:cNvSpPr/>
              <p:nvPr/>
            </p:nvSpPr>
            <p:spPr>
              <a:xfrm>
                <a:off x="441002" y="516401"/>
                <a:ext cx="2185250" cy="1477858"/>
              </a:xfrm>
              <a:custGeom>
                <a:avLst/>
                <a:gdLst/>
                <a:ahLst/>
                <a:cxnLst/>
                <a:rect l="0" t="0" r="0" b="0"/>
                <a:pathLst>
                  <a:path w="2185250" h="1477858">
                    <a:moveTo>
                      <a:pt x="0" y="1477858"/>
                    </a:moveTo>
                    <a:lnTo>
                      <a:pt x="70492" y="1378446"/>
                    </a:lnTo>
                    <a:lnTo>
                      <a:pt x="211476" y="1200119"/>
                    </a:lnTo>
                    <a:lnTo>
                      <a:pt x="493444" y="924430"/>
                    </a:lnTo>
                    <a:lnTo>
                      <a:pt x="1057379" y="529856"/>
                    </a:lnTo>
                    <a:lnTo>
                      <a:pt x="2185250" y="0"/>
                    </a:lnTo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Shape 2114"/>
              <p:cNvSpPr/>
              <p:nvPr/>
            </p:nvSpPr>
            <p:spPr>
              <a:xfrm>
                <a:off x="415697" y="1968954"/>
                <a:ext cx="50611" cy="50610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0">
                    <a:moveTo>
                      <a:pt x="0" y="50610"/>
                    </a:moveTo>
                    <a:lnTo>
                      <a:pt x="50611" y="50610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Shape 2115"/>
              <p:cNvSpPr/>
              <p:nvPr/>
            </p:nvSpPr>
            <p:spPr>
              <a:xfrm>
                <a:off x="486189" y="1869542"/>
                <a:ext cx="50611" cy="50611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1">
                    <a:moveTo>
                      <a:pt x="0" y="50611"/>
                    </a:moveTo>
                    <a:lnTo>
                      <a:pt x="50611" y="50611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Shape 2116"/>
              <p:cNvSpPr/>
              <p:nvPr/>
            </p:nvSpPr>
            <p:spPr>
              <a:xfrm>
                <a:off x="627173" y="1691215"/>
                <a:ext cx="50611" cy="50610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0">
                    <a:moveTo>
                      <a:pt x="0" y="50610"/>
                    </a:moveTo>
                    <a:lnTo>
                      <a:pt x="50611" y="50610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Shape 2117"/>
              <p:cNvSpPr/>
              <p:nvPr/>
            </p:nvSpPr>
            <p:spPr>
              <a:xfrm>
                <a:off x="909140" y="1415526"/>
                <a:ext cx="50611" cy="50611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1">
                    <a:moveTo>
                      <a:pt x="0" y="50611"/>
                    </a:moveTo>
                    <a:lnTo>
                      <a:pt x="50611" y="50611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Shape 2118"/>
              <p:cNvSpPr/>
              <p:nvPr/>
            </p:nvSpPr>
            <p:spPr>
              <a:xfrm>
                <a:off x="1473076" y="1020952"/>
                <a:ext cx="50611" cy="50611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1">
                    <a:moveTo>
                      <a:pt x="0" y="50611"/>
                    </a:moveTo>
                    <a:lnTo>
                      <a:pt x="50611" y="50611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Shape 2119"/>
              <p:cNvSpPr/>
              <p:nvPr/>
            </p:nvSpPr>
            <p:spPr>
              <a:xfrm>
                <a:off x="2600947" y="491096"/>
                <a:ext cx="50611" cy="50611"/>
              </a:xfrm>
              <a:custGeom>
                <a:avLst/>
                <a:gdLst/>
                <a:ahLst/>
                <a:cxnLst/>
                <a:rect l="0" t="0" r="0" b="0"/>
                <a:pathLst>
                  <a:path w="50611" h="50611">
                    <a:moveTo>
                      <a:pt x="0" y="50611"/>
                    </a:moveTo>
                    <a:lnTo>
                      <a:pt x="50611" y="50611"/>
                    </a:lnTo>
                    <a:lnTo>
                      <a:pt x="50611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5061" cap="flat">
                <a:miter lim="127000"/>
              </a:ln>
            </p:spPr>
            <p:style>
              <a:lnRef idx="1">
                <a:srgbClr val="0000FF"/>
              </a:lnRef>
              <a:fillRef idx="0">
                <a:srgbClr val="000000">
                  <a:alpha val="0"/>
                </a:srgbClr>
              </a:fillRef>
              <a:effectRef idx="0">
                <a:scrgbClr r="0" g="0" b="0"/>
              </a:effectRef>
              <a:fontRef idx="none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314235" y="2308517"/>
                <a:ext cx="770967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No. GPUs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-5399999">
                <a:off x="-799968" y="780163"/>
                <a:ext cx="1749370" cy="14943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/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00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ScalingRelative1GPU</a:t>
                </a:r>
                <a:endParaRPr lang="en-US" sz="100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</p:txBody>
          </p:sp>
        </p:grpSp>
        <p:sp>
          <p:nvSpPr>
            <p:cNvPr id="60" name="Rectangle 59"/>
            <p:cNvSpPr/>
            <p:nvPr/>
          </p:nvSpPr>
          <p:spPr>
            <a:xfrm>
              <a:off x="9072247" y="4036486"/>
              <a:ext cx="28090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Multi-GPU Scalability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7453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11: </a:t>
            </a:r>
            <a:r>
              <a:rPr lang="en-US" dirty="0"/>
              <a:t>GPU-Accelerated Molecular Dynamics Clustering Analysis with OpenACC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38201" y="1690694"/>
            <a:ext cx="2452200" cy="4328314"/>
            <a:chOff x="838201" y="1690694"/>
            <a:chExt cx="2452200" cy="432831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9" y="1690694"/>
              <a:ext cx="2400716" cy="305243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38201" y="4741222"/>
              <a:ext cx="2452200" cy="127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John E. Stone (University of Illinois at Urbana-Champaign, USA)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97804" y="1685464"/>
            <a:ext cx="2400717" cy="4333544"/>
            <a:chOff x="3424738" y="1685464"/>
            <a:chExt cx="2400717" cy="433354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738" y="1685464"/>
              <a:ext cx="2400716" cy="305575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424739" y="4741222"/>
              <a:ext cx="2400716" cy="127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Klaus </a:t>
              </a:r>
              <a:r>
                <a:rPr lang="en-US" dirty="0" err="1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Schulten</a:t>
              </a: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(University of Illinois at Urbana-Champaign, USA)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11267" y="1688788"/>
            <a:ext cx="2400725" cy="4330220"/>
            <a:chOff x="6011267" y="1688788"/>
            <a:chExt cx="2400725" cy="43302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276" y="1688788"/>
              <a:ext cx="2400716" cy="305243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11267" y="4741222"/>
              <a:ext cx="2400725" cy="127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C. Keith Cassidy (University of Illinois at Urbana-Champaign, USA)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24729" y="1685464"/>
            <a:ext cx="2400726" cy="4333544"/>
            <a:chOff x="8597804" y="1685464"/>
            <a:chExt cx="2400726" cy="433354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7814" y="1685464"/>
              <a:ext cx="2400716" cy="3055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8597804" y="4741222"/>
              <a:ext cx="2400726" cy="12777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Juan R. Perilla (University of Illinois at Urbana-Champaign, USA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2435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11: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14248" y="1333483"/>
            <a:ext cx="103395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baseline="0" dirty="0" smtClean="0"/>
              <a:t>• Differences in development and maintenance of directive-based kernels and compiler </a:t>
            </a:r>
            <a:r>
              <a:rPr lang="en-US" b="0" i="0" u="none" strike="noStrike" baseline="0" dirty="0" err="1" smtClean="0"/>
              <a:t>autovectorization</a:t>
            </a:r>
            <a:r>
              <a:rPr lang="en-US" b="0" i="0" u="none" strike="noStrike" baseline="0" dirty="0" smtClean="0"/>
              <a:t> as compared with data-parallel languages such as CUDA and OpenCL, and hand-written kernels based on compiler</a:t>
            </a:r>
            <a:r>
              <a:rPr lang="en-US" b="0" i="0" u="none" strike="noStrike" dirty="0" smtClean="0"/>
              <a:t> </a:t>
            </a:r>
            <a:r>
              <a:rPr lang="en-US" b="0" i="0" u="none" strike="noStrike" baseline="0" dirty="0" err="1" smtClean="0"/>
              <a:t>intrinsics</a:t>
            </a:r>
            <a:r>
              <a:rPr lang="en-US" b="0" i="0" u="none" strike="noStrike" baseline="0" dirty="0" smtClean="0"/>
              <a:t> and the like.</a:t>
            </a:r>
          </a:p>
          <a:p>
            <a:r>
              <a:rPr lang="en-US" b="0" i="0" u="none" strike="noStrike" baseline="0" dirty="0" smtClean="0"/>
              <a:t>• The step-by-step approaches taken for adaptation of an existing molecular dynamics trajectory analysis algorithm for OpenACC.</a:t>
            </a:r>
          </a:p>
          <a:p>
            <a:r>
              <a:rPr lang="en-US" b="0" i="0" u="none" strike="noStrike" baseline="0" dirty="0" smtClean="0"/>
              <a:t>• Program and data structure transformations that are beneficial for performance on GPU accelerators and many-core CPUs that employ wide </a:t>
            </a:r>
            <a:r>
              <a:rPr lang="en-US" dirty="0"/>
              <a:t>SIMD vector arithmetic units.</a:t>
            </a:r>
          </a:p>
          <a:p>
            <a:r>
              <a:rPr lang="en-US" dirty="0"/>
              <a:t>• Performance tuning techniques that can help OpenACC compilers </a:t>
            </a:r>
            <a:r>
              <a:rPr lang="en-US" dirty="0" smtClean="0"/>
              <a:t>and runtime </a:t>
            </a:r>
            <a:r>
              <a:rPr lang="en-US" dirty="0"/>
              <a:t>systems achieve better performance on target accelerators </a:t>
            </a:r>
            <a:r>
              <a:rPr lang="en-US" dirty="0" smtClean="0"/>
              <a:t>with typical </a:t>
            </a:r>
            <a:r>
              <a:rPr lang="en-US" dirty="0"/>
              <a:t>architecture characteristics.</a:t>
            </a:r>
          </a:p>
        </p:txBody>
      </p:sp>
    </p:spTree>
    <p:extLst>
      <p:ext uri="{BB962C8B-B14F-4D97-AF65-F5344CB8AC3E}">
        <p14:creationId xmlns:p14="http://schemas.microsoft.com/office/powerpoint/2010/main" val="2462573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6588"/>
            <a:ext cx="10515600" cy="1325563"/>
          </a:xfrm>
        </p:spPr>
        <p:txBody>
          <a:bodyPr/>
          <a:lstStyle/>
          <a:p>
            <a:r>
              <a:rPr lang="en-US" dirty="0" smtClean="0"/>
              <a:t>Chapter 11: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0" y="1690688"/>
            <a:ext cx="5420393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6422" y="443388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>
                <a:latin typeface="CMR10"/>
              </a:rPr>
              <a:t>Schematic of underlying molecular free-energy landscape sampled by an MD simulation.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latin typeface="CMR10"/>
              </a:rPr>
              <a:t>Molecules transition back and forth, as signified 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latin typeface="CMR10"/>
              </a:rPr>
              <a:t>black arrows, between local low-energy basins along a reaction coordinate.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>
                <a:latin typeface="CMR10"/>
              </a:rPr>
              <a:t>Solid circles denote the representative conformations of each energetic basin.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93521" y="149442"/>
            <a:ext cx="51248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MBX12"/>
              </a:rPr>
              <a:t>Fast Computation of Pairwise RMSDs with QCP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MBX12"/>
              </a:rPr>
              <a:t>Good for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MBX12"/>
              </a:rPr>
              <a:t>Represents unnecessary work when computing the RMSD dissimilarity matrix for clustering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CMBX12"/>
              </a:rPr>
              <a:t>Use Theobald’s Quaternion Characteristic Polynomial (QCP) method</a:t>
            </a:r>
            <a:endParaRPr lang="en-US" dirty="0">
              <a:latin typeface="CMBX1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08518" y="2379171"/>
            <a:ext cx="512486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Algorithm 2 Calculate RMSD dissimilarity matrix for an entire MD trajectory.</a:t>
            </a:r>
          </a:p>
          <a:p>
            <a:r>
              <a:rPr lang="en-US" sz="1200" dirty="0"/>
              <a:t>1: for </a:t>
            </a:r>
            <a:r>
              <a:rPr lang="en-US" sz="1200" dirty="0" err="1"/>
              <a:t>i</a:t>
            </a:r>
            <a:r>
              <a:rPr lang="en-US" sz="1200" dirty="0"/>
              <a:t> = 1 to N do {loop over trajectory frames}</a:t>
            </a:r>
          </a:p>
          <a:p>
            <a:r>
              <a:rPr lang="en-US" sz="1200" dirty="0"/>
              <a:t>2: </a:t>
            </a:r>
            <a:r>
              <a:rPr lang="en-US" sz="1200" dirty="0" smtClean="0"/>
              <a:t>   Convert </a:t>
            </a:r>
            <a:r>
              <a:rPr lang="en-US" sz="1200" dirty="0"/>
              <a:t>sparse atom selection for each frame to compact SOA coordinate array</a:t>
            </a:r>
          </a:p>
          <a:p>
            <a:r>
              <a:rPr lang="en-US" sz="1200" dirty="0"/>
              <a:t>3: </a:t>
            </a:r>
            <a:r>
              <a:rPr lang="en-US" sz="1200" dirty="0" smtClean="0"/>
              <a:t>   Compute </a:t>
            </a:r>
            <a:r>
              <a:rPr lang="en-US" sz="1200" dirty="0"/>
              <a:t>center of mass from in-register coordinates values</a:t>
            </a:r>
          </a:p>
          <a:p>
            <a:r>
              <a:rPr lang="en-US" sz="1200" dirty="0"/>
              <a:t>4: end for</a:t>
            </a:r>
          </a:p>
          <a:p>
            <a:r>
              <a:rPr lang="en-US" sz="1200" dirty="0"/>
              <a:t>5: for </a:t>
            </a:r>
            <a:r>
              <a:rPr lang="en-US" sz="1200" dirty="0" err="1"/>
              <a:t>i</a:t>
            </a:r>
            <a:r>
              <a:rPr lang="en-US" sz="1200" dirty="0"/>
              <a:t> = 1 to N do {loop over trajectory frames}</a:t>
            </a:r>
          </a:p>
          <a:p>
            <a:r>
              <a:rPr lang="en-US" sz="1200" dirty="0"/>
              <a:t>6: </a:t>
            </a:r>
            <a:r>
              <a:rPr lang="en-US" sz="1200" dirty="0" smtClean="0"/>
              <a:t>  Translate </a:t>
            </a:r>
            <a:r>
              <a:rPr lang="en-US" sz="1200" dirty="0"/>
              <a:t>each frame so that the center of mass lies at the origin</a:t>
            </a:r>
          </a:p>
          <a:p>
            <a:r>
              <a:rPr lang="en-US" sz="1200" dirty="0"/>
              <a:t>7: end for</a:t>
            </a:r>
          </a:p>
          <a:p>
            <a:r>
              <a:rPr lang="en-US" sz="1200" dirty="0"/>
              <a:t>8: for j = 1 to N do {loop over trajectory frames}</a:t>
            </a:r>
          </a:p>
          <a:p>
            <a:r>
              <a:rPr lang="en-US" sz="1200" dirty="0"/>
              <a:t>9: </a:t>
            </a:r>
            <a:r>
              <a:rPr lang="en-US" sz="1200" dirty="0" smtClean="0"/>
              <a:t>   for </a:t>
            </a:r>
            <a:r>
              <a:rPr lang="en-US" sz="1200" dirty="0" err="1"/>
              <a:t>i</a:t>
            </a:r>
            <a:r>
              <a:rPr lang="en-US" sz="1200" dirty="0"/>
              <a:t> = 1 to j do {loop over trajectory frames}</a:t>
            </a:r>
          </a:p>
          <a:p>
            <a:r>
              <a:rPr lang="en-US" sz="1200" dirty="0"/>
              <a:t>10: </a:t>
            </a:r>
            <a:r>
              <a:rPr lang="en-US" sz="1200" dirty="0" smtClean="0"/>
              <a:t>   for </a:t>
            </a:r>
            <a:r>
              <a:rPr lang="en-US" sz="1200" dirty="0"/>
              <a:t>l = 1 to S do {loop over selected atoms}</a:t>
            </a:r>
          </a:p>
          <a:p>
            <a:r>
              <a:rPr lang="en-US" sz="1200" dirty="0"/>
              <a:t>11: </a:t>
            </a:r>
            <a:r>
              <a:rPr lang="en-US" sz="1200" dirty="0" smtClean="0"/>
              <a:t>      Sum </a:t>
            </a:r>
            <a:r>
              <a:rPr lang="en-US" sz="1200" dirty="0"/>
              <a:t>QCP </a:t>
            </a:r>
            <a:r>
              <a:rPr lang="en-US" sz="1200" dirty="0" err="1"/>
              <a:t>adjoint</a:t>
            </a:r>
            <a:r>
              <a:rPr lang="en-US" sz="1200" dirty="0"/>
              <a:t> matrix components A and E0</a:t>
            </a:r>
          </a:p>
          <a:p>
            <a:r>
              <a:rPr lang="en-US" sz="1200" dirty="0"/>
              <a:t>12: </a:t>
            </a:r>
            <a:r>
              <a:rPr lang="en-US" sz="1200" dirty="0" smtClean="0"/>
              <a:t>   end </a:t>
            </a:r>
            <a:r>
              <a:rPr lang="en-US" sz="1200" dirty="0"/>
              <a:t>for</a:t>
            </a:r>
          </a:p>
          <a:p>
            <a:r>
              <a:rPr lang="en-US" sz="1200" dirty="0"/>
              <a:t>13: </a:t>
            </a:r>
            <a:r>
              <a:rPr lang="en-US" sz="1200" dirty="0" smtClean="0"/>
              <a:t>   Perform </a:t>
            </a:r>
            <a:r>
              <a:rPr lang="en-US" sz="1200" dirty="0"/>
              <a:t>Newton-Raphson iteration to solve RMSD from A and E0</a:t>
            </a:r>
          </a:p>
          <a:p>
            <a:r>
              <a:rPr lang="en-US" sz="1200" dirty="0"/>
              <a:t>14: </a:t>
            </a:r>
            <a:r>
              <a:rPr lang="en-US" sz="1200" dirty="0" smtClean="0"/>
              <a:t>   </a:t>
            </a:r>
            <a:r>
              <a:rPr lang="en-US" sz="1200" dirty="0" err="1" smtClean="0"/>
              <a:t>RMSDij</a:t>
            </a:r>
            <a:r>
              <a:rPr lang="en-US" sz="1200" dirty="0" smtClean="0"/>
              <a:t> </a:t>
            </a:r>
            <a:r>
              <a:rPr lang="en-US" sz="1200" dirty="0"/>
              <a:t>( RMSD</a:t>
            </a:r>
          </a:p>
          <a:p>
            <a:r>
              <a:rPr lang="en-US" sz="1200" dirty="0"/>
              <a:t>15: </a:t>
            </a:r>
            <a:r>
              <a:rPr lang="en-US" sz="1200" dirty="0" smtClean="0"/>
              <a:t>   end </a:t>
            </a:r>
            <a:r>
              <a:rPr lang="en-US" sz="1200" dirty="0"/>
              <a:t>for</a:t>
            </a:r>
          </a:p>
          <a:p>
            <a:r>
              <a:rPr lang="en-US" sz="1200" dirty="0"/>
              <a:t>16: end for</a:t>
            </a:r>
          </a:p>
          <a:p>
            <a:r>
              <a:rPr lang="en-US" sz="1200" dirty="0"/>
              <a:t>17: return </a:t>
            </a:r>
            <a:r>
              <a:rPr lang="en-US" sz="1200" dirty="0" err="1"/>
              <a:t>RMSDij</a:t>
            </a:r>
            <a:endParaRPr lang="en-US" sz="1200" dirty="0">
              <a:latin typeface="CMBX12"/>
            </a:endParaRPr>
          </a:p>
        </p:txBody>
      </p:sp>
    </p:spTree>
    <p:extLst>
      <p:ext uri="{BB962C8B-B14F-4D97-AF65-F5344CB8AC3E}">
        <p14:creationId xmlns:p14="http://schemas.microsoft.com/office/powerpoint/2010/main" val="3363337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916800" y="1027906"/>
            <a:ext cx="3326400" cy="5747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1: Speedups, Scaling, and Resource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21549" y="2382239"/>
            <a:ext cx="3503404" cy="3074171"/>
            <a:chOff x="747998" y="1603449"/>
            <a:chExt cx="3503404" cy="307417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998" y="1603449"/>
              <a:ext cx="3503404" cy="25509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0" name="Rectangle 9"/>
            <p:cNvSpPr/>
            <p:nvPr/>
          </p:nvSpPr>
          <p:spPr>
            <a:xfrm>
              <a:off x="747998" y="4154400"/>
              <a:ext cx="3503404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400" dirty="0" smtClean="0"/>
                <a:t>Speedup over single-thread on 96-core Cavium </a:t>
              </a:r>
              <a:r>
                <a:rPr lang="en-US" sz="1400" dirty="0" err="1" smtClean="0"/>
                <a:t>ThunderX</a:t>
              </a:r>
              <a:r>
                <a:rPr lang="en-US" sz="1400" dirty="0" smtClean="0"/>
                <a:t>® system</a:t>
              </a:r>
              <a:endParaRPr lang="en-US" sz="1400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05" y="3919325"/>
            <a:ext cx="3193037" cy="274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905" y="1176125"/>
            <a:ext cx="3193037" cy="27432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355549" y="1176125"/>
            <a:ext cx="4697494" cy="38538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Controlling Parallel Resources: A Parallel Random Number Generator showing OpenACC task-based parallelism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parallel programmers use </a:t>
            </a:r>
            <a:r>
              <a:rPr lang="en-US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Thread Level Parallelism (TLP)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exploit 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greatest amount of parallelism in the system and achieve high performance.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Instruction level parallelism (ILP)</a:t>
            </a:r>
            <a:r>
              <a:rPr lang="en-US" dirty="0"/>
              <a:t> can be equally effective in hiding thread latency by keeping the processor (or GPU) busy with fewer threads that consume fewer resources and introduce less overhead. 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157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11: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93" y="1420282"/>
            <a:ext cx="5604552" cy="21766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752" y="1555207"/>
            <a:ext cx="5421455" cy="17557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7793" y="3515645"/>
            <a:ext cx="555250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MR10"/>
              </a:rPr>
              <a:t>Comparison of CPU and OpenACC-based GPU-accelerated </a:t>
            </a:r>
            <a:r>
              <a:rPr lang="en-US" sz="1200" dirty="0" smtClean="0">
                <a:latin typeface="CMR10"/>
              </a:rPr>
              <a:t>kernel performance</a:t>
            </a:r>
            <a:r>
              <a:rPr lang="en-US" sz="1200" dirty="0">
                <a:latin typeface="CMR10"/>
              </a:rPr>
              <a:t>. </a:t>
            </a:r>
            <a:endParaRPr lang="en-US" sz="1200" dirty="0" smtClean="0">
              <a:latin typeface="CMR1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MR10"/>
              </a:rPr>
              <a:t>Kernel </a:t>
            </a:r>
            <a:r>
              <a:rPr lang="en-US" sz="1200" dirty="0">
                <a:latin typeface="CMR10"/>
              </a:rPr>
              <a:t>timing results include all host-GPU memory </a:t>
            </a:r>
            <a:r>
              <a:rPr lang="en-US" sz="1200" dirty="0" smtClean="0">
                <a:latin typeface="CMR10"/>
              </a:rPr>
              <a:t>transfers and </a:t>
            </a:r>
            <a:r>
              <a:rPr lang="en-US" sz="1200" dirty="0">
                <a:latin typeface="CMR10"/>
              </a:rPr>
              <a:t>kernel launches required for evaluation of one triangle of a 2001 </a:t>
            </a:r>
            <a:r>
              <a:rPr lang="en-US" sz="1200" dirty="0">
                <a:latin typeface="CMSY10"/>
              </a:rPr>
              <a:t>× </a:t>
            </a:r>
            <a:r>
              <a:rPr lang="en-US" sz="1200" dirty="0" smtClean="0">
                <a:latin typeface="CMR10"/>
              </a:rPr>
              <a:t>2001 dissimilarity </a:t>
            </a:r>
            <a:r>
              <a:rPr lang="en-US" sz="1200" dirty="0">
                <a:latin typeface="CMR10"/>
              </a:rPr>
              <a:t>matrix, for a trajectory with 20,000 selected atoms. </a:t>
            </a:r>
            <a:endParaRPr lang="en-US" sz="1200" dirty="0" smtClean="0">
              <a:latin typeface="CMR1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MR10"/>
              </a:rPr>
              <a:t>All speedups are </a:t>
            </a:r>
            <a:r>
              <a:rPr lang="en-US" sz="1200" dirty="0">
                <a:latin typeface="CMR10"/>
              </a:rPr>
              <a:t>computed relative to the fastest hand-coded AVX and FMA based </a:t>
            </a:r>
            <a:r>
              <a:rPr lang="en-US" sz="1200" dirty="0" smtClean="0">
                <a:latin typeface="CMR10"/>
              </a:rPr>
              <a:t>kernel.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MR10"/>
              </a:rPr>
              <a:t>The </a:t>
            </a:r>
            <a:r>
              <a:rPr lang="en-US" sz="1200" dirty="0">
                <a:latin typeface="CMR10"/>
              </a:rPr>
              <a:t>performance data for the Xeon CPU runs using the kernel based on </a:t>
            </a:r>
            <a:r>
              <a:rPr lang="en-US" sz="1200" dirty="0" smtClean="0">
                <a:latin typeface="CMR10"/>
              </a:rPr>
              <a:t>hand coded AVX </a:t>
            </a:r>
            <a:r>
              <a:rPr lang="en-US" sz="1200" dirty="0">
                <a:latin typeface="CMR10"/>
              </a:rPr>
              <a:t>and FMA </a:t>
            </a:r>
            <a:r>
              <a:rPr lang="en-US" sz="1200" dirty="0" err="1">
                <a:latin typeface="CMR10"/>
              </a:rPr>
              <a:t>intrinsics</a:t>
            </a:r>
            <a:r>
              <a:rPr lang="en-US" sz="1200" dirty="0">
                <a:latin typeface="CMR10"/>
              </a:rPr>
              <a:t> demonstrates that the CPU performance </a:t>
            </a:r>
            <a:r>
              <a:rPr lang="en-US" sz="1200" dirty="0" smtClean="0">
                <a:latin typeface="CMR10"/>
              </a:rPr>
              <a:t>is memory-bandwidth-bound </a:t>
            </a:r>
            <a:r>
              <a:rPr lang="en-US" sz="1200" dirty="0">
                <a:latin typeface="CMR10"/>
              </a:rPr>
              <a:t>even when using a small fraction of the CPU </a:t>
            </a:r>
            <a:r>
              <a:rPr lang="en-US" sz="1200" dirty="0" smtClean="0">
                <a:latin typeface="CMR10"/>
              </a:rPr>
              <a:t>cores.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CMR10"/>
              </a:rPr>
              <a:t>The </a:t>
            </a:r>
            <a:r>
              <a:rPr lang="en-US" sz="1200" dirty="0">
                <a:latin typeface="CMR10"/>
              </a:rPr>
              <a:t>Tesla K80 result shown used only one of the two GPUs contained on </a:t>
            </a:r>
            <a:r>
              <a:rPr lang="en-US" sz="1200" dirty="0" smtClean="0">
                <a:latin typeface="CMR10"/>
              </a:rPr>
              <a:t>the board</a:t>
            </a:r>
            <a:r>
              <a:rPr lang="en-US" sz="1200" dirty="0">
                <a:latin typeface="CMR10"/>
              </a:rPr>
              <a:t>.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6442752" y="3310981"/>
            <a:ext cx="53225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MR10"/>
              </a:rPr>
              <a:t>Execution times are reported for atom selection </a:t>
            </a:r>
            <a:r>
              <a:rPr lang="en-US" sz="1400" dirty="0" smtClean="0">
                <a:latin typeface="CMR10"/>
              </a:rPr>
              <a:t>processing (compaction </a:t>
            </a:r>
            <a:r>
              <a:rPr lang="en-US" sz="1400" dirty="0">
                <a:latin typeface="CMR10"/>
              </a:rPr>
              <a:t>and padding of sparse selections, AOS to SOA conversion, </a:t>
            </a:r>
            <a:r>
              <a:rPr lang="en-US" sz="1400" dirty="0" smtClean="0">
                <a:latin typeface="CMR10"/>
              </a:rPr>
              <a:t>and center-of-mass </a:t>
            </a:r>
            <a:r>
              <a:rPr lang="en-US" sz="1400" dirty="0">
                <a:latin typeface="CMR10"/>
              </a:rPr>
              <a:t>translation preprocessing steps), and OpenACC </a:t>
            </a:r>
            <a:r>
              <a:rPr lang="en-US" sz="1400" dirty="0" smtClean="0">
                <a:latin typeface="CMR10"/>
              </a:rPr>
              <a:t>dissimilarity matrix </a:t>
            </a:r>
            <a:r>
              <a:rPr lang="en-US" sz="1400" dirty="0">
                <a:latin typeface="CMR10"/>
              </a:rPr>
              <a:t>kernels on multiple targets for varying MD trajectory sizes (the side</a:t>
            </a:r>
          </a:p>
          <a:p>
            <a:r>
              <a:rPr lang="en-US" sz="1400" dirty="0">
                <a:latin typeface="CMR10"/>
              </a:rPr>
              <a:t>length of the dissimilarity matrix).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2295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718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Chapter 12: </a:t>
            </a:r>
            <a:r>
              <a:rPr lang="en-US" dirty="0"/>
              <a:t>Incrementally </a:t>
            </a:r>
            <a:r>
              <a:rPr lang="en-US" dirty="0" smtClean="0"/>
              <a:t>Accelerating </a:t>
            </a:r>
            <a:r>
              <a:rPr lang="en-US" dirty="0"/>
              <a:t>the RI-MP2 </a:t>
            </a:r>
            <a:r>
              <a:rPr lang="en-US" dirty="0" smtClean="0"/>
              <a:t>Correlated Method </a:t>
            </a:r>
            <a:r>
              <a:rPr lang="en-US" dirty="0"/>
              <a:t>of </a:t>
            </a:r>
            <a:r>
              <a:rPr lang="en-US" dirty="0" smtClean="0"/>
              <a:t>Electronic Structure Theory Using </a:t>
            </a:r>
            <a:r>
              <a:rPr lang="en-US" dirty="0"/>
              <a:t>OpenACC </a:t>
            </a:r>
            <a:r>
              <a:rPr lang="en-US" dirty="0" smtClean="0"/>
              <a:t>Compiler Directives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6956"/>
            <a:ext cx="3017520" cy="3840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877436"/>
            <a:ext cx="3017520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Janus Juul Eriksen (Johannes Gutenberg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Universität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Mainz, Germany)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354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12: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32460" y="1853565"/>
            <a:ext cx="11125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mbusRomNo9L-Regu"/>
              </a:rPr>
              <a:t>The purpose of this chapter is to demonstrate how electronic structure many-body theories </a:t>
            </a:r>
            <a:r>
              <a:rPr lang="en-US" dirty="0" smtClean="0">
                <a:latin typeface="NimbusRomNo9L-Regu"/>
              </a:rPr>
              <a:t>may be </a:t>
            </a:r>
            <a:r>
              <a:rPr lang="en-US" dirty="0">
                <a:latin typeface="NimbusRomNo9L-Regu"/>
              </a:rPr>
              <a:t>incrementally accelerated in an efficient and portable manner by means of OpenACC </a:t>
            </a:r>
            <a:r>
              <a:rPr lang="en-US" dirty="0" smtClean="0">
                <a:latin typeface="NimbusRomNo9L-Regu"/>
              </a:rPr>
              <a:t>compiler directives</a:t>
            </a:r>
            <a:r>
              <a:rPr lang="en-US" dirty="0">
                <a:latin typeface="NimbusRomNo9L-Regu"/>
              </a:rPr>
              <a:t>, with an illustrative application to the RI-MP2 method. The efficiency of the </a:t>
            </a:r>
            <a:r>
              <a:rPr lang="en-US" dirty="0" smtClean="0">
                <a:latin typeface="NimbusRomNo9L-Regu"/>
              </a:rPr>
              <a:t>implementation (using </a:t>
            </a:r>
            <a:r>
              <a:rPr lang="en-US" dirty="0">
                <a:latin typeface="NimbusRomNo9L-Regu"/>
              </a:rPr>
              <a:t>six K40 GPUs) is illustrated through a series of test calculations, for which </a:t>
            </a:r>
            <a:r>
              <a:rPr lang="en-US" dirty="0" smtClean="0">
                <a:latin typeface="NimbusRomNo9L-Regu"/>
              </a:rPr>
              <a:t>the accelerated </a:t>
            </a:r>
            <a:r>
              <a:rPr lang="en-US" dirty="0">
                <a:latin typeface="NimbusRomNo9L-Regu"/>
              </a:rPr>
              <a:t>code is capable of reducing the total time-to-solution by at least an order of </a:t>
            </a:r>
            <a:r>
              <a:rPr lang="en-US" dirty="0" smtClean="0">
                <a:latin typeface="NimbusRomNo9L-Regu"/>
              </a:rPr>
              <a:t>magnitude over </a:t>
            </a:r>
            <a:r>
              <a:rPr lang="en-US" dirty="0">
                <a:latin typeface="NimbusRomNo9L-Regu"/>
              </a:rPr>
              <a:t>an optimized CPU-only reference implementation</a:t>
            </a:r>
            <a:r>
              <a:rPr lang="en-US" dirty="0" smtClean="0">
                <a:latin typeface="NimbusRomNo9L-Regu"/>
              </a:rPr>
              <a:t>.</a:t>
            </a:r>
          </a:p>
          <a:p>
            <a:endParaRPr lang="en-US" dirty="0">
              <a:latin typeface="NimbusRomNo9L-Regu"/>
            </a:endParaRPr>
          </a:p>
          <a:p>
            <a:r>
              <a:rPr lang="en-US" dirty="0">
                <a:latin typeface="NimbusRomNo9L-Medi"/>
              </a:rPr>
              <a:t>At the end of this chapter the reader will have an understanding of: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SY10"/>
              </a:rPr>
              <a:t> </a:t>
            </a:r>
            <a:r>
              <a:rPr lang="en-US" dirty="0">
                <a:latin typeface="NimbusRomNo9L-Regu"/>
              </a:rPr>
              <a:t>The Use of Accelerator Offloading in Quantum Chemistry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SY10"/>
              </a:rPr>
              <a:t> </a:t>
            </a:r>
            <a:r>
              <a:rPr lang="en-US" dirty="0">
                <a:latin typeface="NimbusRomNo9L-Regu"/>
              </a:rPr>
              <a:t>Asynchronous Pipelining of Computations and Data Transfers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SY10"/>
              </a:rPr>
              <a:t> </a:t>
            </a:r>
            <a:r>
              <a:rPr lang="en-US" dirty="0">
                <a:latin typeface="NimbusRomNo9L-Regu"/>
              </a:rPr>
              <a:t>Hybrid CPU/GPU Computing Using </a:t>
            </a:r>
            <a:r>
              <a:rPr lang="en-US" dirty="0" err="1">
                <a:latin typeface="NimbusRomNo9L-Regu"/>
              </a:rPr>
              <a:t>OpenMP</a:t>
            </a:r>
            <a:r>
              <a:rPr lang="en-US" dirty="0">
                <a:latin typeface="NimbusRomNo9L-Regu"/>
              </a:rPr>
              <a:t> Compiler Directives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SY10"/>
              </a:rPr>
              <a:t> </a:t>
            </a:r>
            <a:r>
              <a:rPr lang="en-US" dirty="0">
                <a:latin typeface="NimbusRomNo9L-Regu"/>
              </a:rPr>
              <a:t>Fortran Interoperability with CUBLAS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MSY10"/>
              </a:rPr>
              <a:t> </a:t>
            </a:r>
            <a:r>
              <a:rPr lang="en-US" dirty="0">
                <a:latin typeface="NimbusRomNo9L-Regu"/>
              </a:rPr>
              <a:t>Pinning of Memory in CUDA </a:t>
            </a:r>
            <a:r>
              <a:rPr lang="en-US" dirty="0" smtClean="0">
                <a:latin typeface="NimbusRomNo9L-Regu"/>
              </a:rPr>
              <a:t>Fortran</a:t>
            </a:r>
            <a:endParaRPr lang="en-US" dirty="0">
              <a:latin typeface="NimbusRomNo9L-Regu"/>
            </a:endParaRPr>
          </a:p>
        </p:txBody>
      </p:sp>
    </p:spTree>
    <p:extLst>
      <p:ext uri="{BB962C8B-B14F-4D97-AF65-F5344CB8AC3E}">
        <p14:creationId xmlns:p14="http://schemas.microsoft.com/office/powerpoint/2010/main" val="2900764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12: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97" y="1349312"/>
            <a:ext cx="6148172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39824" y="582026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NimbusRomNo9L-Regu"/>
              </a:rPr>
              <a:t>Total time-to-solution for the CPU-only and </a:t>
            </a:r>
            <a:r>
              <a:rPr lang="en-US" dirty="0" smtClean="0">
                <a:latin typeface="NimbusRomNo9L-Regu"/>
              </a:rPr>
              <a:t>hybrid CPU/GPU </a:t>
            </a:r>
            <a:r>
              <a:rPr lang="en-US" dirty="0">
                <a:latin typeface="NimbusRomNo9L-Regu"/>
              </a:rPr>
              <a:t>versions of schemes </a:t>
            </a:r>
            <a:r>
              <a:rPr lang="en-US" dirty="0" smtClean="0">
                <a:latin typeface="NimbusRomNo9L-Regu"/>
              </a:rPr>
              <a:t>7 and </a:t>
            </a:r>
            <a:r>
              <a:rPr lang="en-US" dirty="0">
                <a:latin typeface="NimbusRomNo9L-Regu"/>
              </a:rPr>
              <a:t>8 (using six K40 GPUs).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391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13: </a:t>
            </a:r>
            <a:r>
              <a:rPr lang="en-US" dirty="0"/>
              <a:t>Using OpenACC to </a:t>
            </a:r>
            <a:r>
              <a:rPr lang="en-US" dirty="0" smtClean="0"/>
              <a:t>Port Large Legacy Climate </a:t>
            </a:r>
            <a:r>
              <a:rPr lang="en-US" dirty="0"/>
              <a:t>and </a:t>
            </a:r>
            <a:r>
              <a:rPr lang="en-US" dirty="0" smtClean="0"/>
              <a:t>Weather Modelling Code </a:t>
            </a:r>
            <a:r>
              <a:rPr lang="en-US" dirty="0"/>
              <a:t>to GPUs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018790" cy="3840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531168"/>
            <a:ext cx="301879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Xavier Lapillonne (</a:t>
            </a:r>
            <a:r>
              <a:rPr lang="en-US" dirty="0" err="1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MeteoSwiss</a:t>
            </a: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Switzerland)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696338" y="1690688"/>
            <a:ext cx="3026410" cy="4525539"/>
            <a:chOff x="4312338" y="1690688"/>
            <a:chExt cx="3026410" cy="4525539"/>
          </a:xfrm>
        </p:grpSpPr>
        <p:pic>
          <p:nvPicPr>
            <p:cNvPr id="6" name="Picture 5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312338" y="1690688"/>
              <a:ext cx="3026410" cy="384048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312338" y="5531168"/>
              <a:ext cx="3026410" cy="685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Oliver Fuhrer (</a:t>
              </a:r>
              <a:r>
                <a:rPr lang="en-US" dirty="0" err="1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MeteoSwiss</a:t>
              </a: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Switzerland)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352351" y="1690688"/>
            <a:ext cx="3018790" cy="4525539"/>
            <a:chOff x="7484351" y="1690688"/>
            <a:chExt cx="3018790" cy="4525539"/>
          </a:xfrm>
        </p:grpSpPr>
        <p:pic>
          <p:nvPicPr>
            <p:cNvPr id="8" name="Picture 7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4351" y="1690688"/>
              <a:ext cx="3018790" cy="384048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484351" y="5531168"/>
              <a:ext cx="3018790" cy="6850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Katherine Osterried (</a:t>
              </a:r>
              <a:r>
                <a:rPr lang="en-US" dirty="0" err="1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MeteoSwiss</a:t>
              </a:r>
              <a:r>
                <a:rPr lang="en-US" dirty="0" smtClean="0">
                  <a:solidFill>
                    <a:srgbClr val="1F497D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Switzerland)</a:t>
              </a:r>
              <a:endPara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20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13: Provide a basic understanding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2064" y="1592459"/>
            <a:ext cx="8583168" cy="2287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use OpenACC to port components of a production weather and climate model achieving a gain of about a factor 2.3x in terms of time to solution and about a factor 3x in terms of energy to solution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step-by-step approach to port large sections weather and climate model code with OpenACC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Optimizations that may be introduced to further enhance performance on GPU when using OpenACC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01.png" title="Points scored"/>
          <p:cNvPicPr/>
          <p:nvPr/>
        </p:nvPicPr>
        <p:blipFill>
          <a:blip r:embed="rId3"/>
          <a:srcRect l="15833" r="20333"/>
          <a:stretch>
            <a:fillRect/>
          </a:stretch>
        </p:blipFill>
        <p:spPr>
          <a:xfrm>
            <a:off x="838200" y="3816096"/>
            <a:ext cx="2365946" cy="2359152"/>
          </a:xfrm>
          <a:prstGeom prst="rect">
            <a:avLst/>
          </a:prstGeom>
          <a:ln/>
        </p:spPr>
      </p:pic>
      <p:sp>
        <p:nvSpPr>
          <p:cNvPr id="5" name="Rectangle 4"/>
          <p:cNvSpPr/>
          <p:nvPr/>
        </p:nvSpPr>
        <p:spPr>
          <a:xfrm>
            <a:off x="659524" y="6054590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COSMO runtime distribution</a:t>
            </a:r>
            <a:endParaRPr lang="en-US" dirty="0"/>
          </a:p>
        </p:txBody>
      </p:sp>
      <p:pic>
        <p:nvPicPr>
          <p:cNvPr id="6" name="Picture 5" descr="openacc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12" y="3924440"/>
            <a:ext cx="2172335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https://docs.google.com/drawings/d/sqv5F-juUCjBVhiHFEeHJFw/image?w=231&amp;h=251&amp;rev=81&amp;ac=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35"/>
          <a:stretch/>
        </p:blipFill>
        <p:spPr bwMode="auto">
          <a:xfrm>
            <a:off x="7897558" y="4003159"/>
            <a:ext cx="2200275" cy="20453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7085710" y="4486656"/>
            <a:ext cx="737616" cy="78638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63440" y="3880265"/>
            <a:ext cx="2310384" cy="223402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53806" y="3908815"/>
            <a:ext cx="2244027" cy="220547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68368" y="3706368"/>
            <a:ext cx="5760720" cy="266395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87148" y="6392790"/>
            <a:ext cx="5134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ea typeface="Arial" panose="020B0604020202020204" pitchFamily="34" charset="0"/>
              </a:rPr>
              <a:t>Optimizing data </a:t>
            </a:r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transfers </a:t>
            </a:r>
            <a:r>
              <a:rPr lang="en-GB" dirty="0" smtClean="0">
                <a:latin typeface="Arial" panose="020B0604020202020204" pitchFamily="34" charset="0"/>
                <a:ea typeface="Arial" panose="020B0604020202020204" pitchFamily="34" charset="0"/>
              </a:rPr>
              <a:t>before and after step </a:t>
            </a:r>
            <a:r>
              <a:rPr lang="en-GB" dirty="0">
                <a:latin typeface="Arial" panose="020B0604020202020204" pitchFamily="34" charset="0"/>
                <a:ea typeface="Arial" panose="020B0604020202020204" pitchFamily="34" charset="0"/>
              </a:rPr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10068" y="6057638"/>
            <a:ext cx="128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354297" y="6054590"/>
            <a:ext cx="128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757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13: Various optimizations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7675" y="1549429"/>
            <a:ext cx="3563155" cy="1549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GB" u="sng" dirty="0"/>
              <a:t>Basic optimizations</a:t>
            </a:r>
          </a:p>
          <a:p>
            <a:pPr marL="400050" indent="-400050">
              <a:spcBef>
                <a:spcPts val="400"/>
              </a:spcBef>
              <a:spcAft>
                <a:spcPts val="400"/>
              </a:spcAft>
              <a:buAutoNum type="romanLcParenR"/>
            </a:pPr>
            <a:r>
              <a:rPr lang="en-GB" dirty="0"/>
              <a:t>Fine-grain control of parallelism</a:t>
            </a:r>
          </a:p>
          <a:p>
            <a:pPr marL="400050" indent="-400050">
              <a:spcBef>
                <a:spcPts val="400"/>
              </a:spcBef>
              <a:spcAft>
                <a:spcPts val="400"/>
              </a:spcAft>
              <a:buFontTx/>
              <a:buAutoNum type="romanLcParenR"/>
            </a:pPr>
            <a:r>
              <a:rPr lang="en-GB" dirty="0"/>
              <a:t>Porting </a:t>
            </a:r>
            <a:r>
              <a:rPr lang="en-GB" dirty="0"/>
              <a:t>the output / Reductions</a:t>
            </a:r>
            <a:endParaRPr lang="en-US" dirty="0"/>
          </a:p>
          <a:p>
            <a:pPr marL="400050" indent="-400050">
              <a:spcBef>
                <a:spcPts val="400"/>
              </a:spcBef>
              <a:spcAft>
                <a:spcPts val="400"/>
              </a:spcAft>
              <a:buAutoNum type="romanLcParenR"/>
            </a:pPr>
            <a:r>
              <a:rPr lang="en-GB" dirty="0"/>
              <a:t> </a:t>
            </a:r>
            <a:r>
              <a:rPr lang="en-GB" dirty="0"/>
              <a:t>Removal of automatic </a:t>
            </a:r>
            <a:r>
              <a:rPr lang="en-GB" dirty="0"/>
              <a:t>arrays</a:t>
            </a:r>
          </a:p>
        </p:txBody>
      </p:sp>
      <p:sp>
        <p:nvSpPr>
          <p:cNvPr id="4" name="Rectangle 3"/>
          <p:cNvSpPr/>
          <p:nvPr/>
        </p:nvSpPr>
        <p:spPr>
          <a:xfrm>
            <a:off x="4187995" y="1364138"/>
            <a:ext cx="3206583" cy="2095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GB" u="sng" dirty="0"/>
              <a:t>Advanced optimizations</a:t>
            </a:r>
          </a:p>
          <a:p>
            <a:pPr marL="400050" indent="-40005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AutoNum type="romanLcParenR"/>
            </a:pPr>
            <a:r>
              <a:rPr lang="en-GB" dirty="0"/>
              <a:t>Loop fusion and re-ordering</a:t>
            </a:r>
          </a:p>
          <a:p>
            <a:pPr marL="400050" indent="-40005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FontTx/>
              <a:buAutoNum type="romanLcParenR"/>
            </a:pPr>
            <a:r>
              <a:rPr lang="en-US" dirty="0"/>
              <a:t>Scalar replacement</a:t>
            </a:r>
            <a:endParaRPr lang="en-US" dirty="0"/>
          </a:p>
          <a:p>
            <a:pPr marL="400050" indent="-40005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AutoNum type="romanLcParenR"/>
            </a:pPr>
            <a:r>
              <a:rPr lang="en-GB" dirty="0"/>
              <a:t> Caching</a:t>
            </a:r>
          </a:p>
          <a:p>
            <a:pPr marL="400050" indent="-40005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AutoNum type="romanLcParenR"/>
            </a:pPr>
            <a:r>
              <a:rPr lang="en-GB" dirty="0"/>
              <a:t>On-the-fly computation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491743" y="1549429"/>
            <a:ext cx="4288935" cy="3620448"/>
            <a:chOff x="8489794" y="1549429"/>
            <a:chExt cx="3290884" cy="330600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89794" y="1549429"/>
              <a:ext cx="3290884" cy="247500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8489794" y="4024437"/>
              <a:ext cx="329088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>
                  <a:latin typeface="Arial" panose="020B0604020202020204" pitchFamily="34" charset="0"/>
                  <a:ea typeface="Arial" panose="020B0604020202020204" pitchFamily="34" charset="0"/>
                </a:rPr>
                <a:t>COSMO radiation timing for a 128x128x60 domain using the Cray and PGI compiler. CPU: 12-core Intel Xeon E5-2690 v3 (Haswell) , GPU: </a:t>
              </a:r>
              <a:r>
                <a:rPr lang="en-GB" sz="1200" dirty="0" err="1">
                  <a:latin typeface="Arial" panose="020B0604020202020204" pitchFamily="34" charset="0"/>
                  <a:ea typeface="Arial" panose="020B0604020202020204" pitchFamily="34" charset="0"/>
                </a:rPr>
                <a:t>Nvidia</a:t>
              </a:r>
              <a:r>
                <a:rPr lang="en-GB" sz="1200" dirty="0">
                  <a:latin typeface="Arial" panose="020B0604020202020204" pitchFamily="34" charset="0"/>
                  <a:ea typeface="Arial" panose="020B0604020202020204" pitchFamily="34" charset="0"/>
                </a:rPr>
                <a:t> Tesla K80 card.</a:t>
              </a:r>
              <a:endParaRPr lang="en-US" sz="1200" dirty="0"/>
            </a:p>
          </p:txBody>
        </p:sp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777754"/>
              </p:ext>
            </p:extLst>
          </p:nvPr>
        </p:nvGraphicFramePr>
        <p:xfrm>
          <a:off x="838200" y="3698083"/>
          <a:ext cx="5730241" cy="2314702"/>
        </p:xfrm>
        <a:graphic>
          <a:graphicData uri="http://schemas.openxmlformats.org/drawingml/2006/table">
            <a:tbl>
              <a:tblPr/>
              <a:tblGrid>
                <a:gridCol w="1909657"/>
                <a:gridCol w="1910292"/>
                <a:gridCol w="1910292"/>
              </a:tblGrid>
              <a:tr h="330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Run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Duration of time loop (PGI)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Duration of time loop (Cray)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Step 1: Add parallel regions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1406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1014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Step 2: Managing data transfers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87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82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Step 3: Basic optimizations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72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61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Alternate code 1 (acc routine)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76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99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Alternate code 2 (CUDA)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58 ms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61 </a:t>
                      </a:r>
                      <a:r>
                        <a:rPr lang="en-GB" sz="11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ms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08893" y="6012785"/>
            <a:ext cx="575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Runtimes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6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2: </a:t>
            </a:r>
            <a:r>
              <a:rPr lang="en-US" dirty="0"/>
              <a:t>Profile-Guided Development with OpenACC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690688"/>
            <a:ext cx="2999105" cy="38182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197" y="5470185"/>
            <a:ext cx="2999105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Jeff Larkin (NVIDIA Corp, USA)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4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2: Provide a basic understanding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8800" y="1381088"/>
            <a:ext cx="5050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OpenACC kernels directive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OpenACC data directives and clauses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PGProf</a:t>
            </a:r>
            <a:r>
              <a:rPr lang="en-US" dirty="0"/>
              <a:t> profiler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OpenACC’s</a:t>
            </a:r>
            <a:r>
              <a:rPr lang="en-US" dirty="0"/>
              <a:t> 3 levels of parallelism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Data dependencies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68800" y="3103199"/>
            <a:ext cx="5050200" cy="3389531"/>
            <a:chOff x="568800" y="3103199"/>
            <a:chExt cx="5050200" cy="3389531"/>
          </a:xfrm>
        </p:grpSpPr>
        <p:pic>
          <p:nvPicPr>
            <p:cNvPr id="9" name="Picture 8"/>
            <p:cNvPicPr/>
            <p:nvPr/>
          </p:nvPicPr>
          <p:blipFill rotWithShape="1">
            <a:blip r:embed="rId3"/>
            <a:srcRect t="6890"/>
            <a:stretch/>
          </p:blipFill>
          <p:spPr bwMode="auto">
            <a:xfrm>
              <a:off x="568800" y="3103199"/>
              <a:ext cx="5050200" cy="27432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568800" y="5846399"/>
              <a:ext cx="50502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 smtClean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PGProf</a:t>
              </a:r>
              <a:r>
                <a:rPr lang="en-US" dirty="0" smtClean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profiler displaying compiler feedback information about an important loop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025200" y="1381088"/>
            <a:ext cx="5943600" cy="4041112"/>
            <a:chOff x="6025200" y="1381088"/>
            <a:chExt cx="5943600" cy="4041112"/>
          </a:xfrm>
        </p:grpSpPr>
        <p:pic>
          <p:nvPicPr>
            <p:cNvPr id="12" name="Picture 11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5200" y="1381088"/>
              <a:ext cx="5943600" cy="373126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025200" y="5052868"/>
              <a:ext cx="47628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PGProf</a:t>
              </a:r>
              <a:r>
                <a:rPr lang="en-US" dirty="0" smtClean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profiler showing low GPU occupancy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337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2: Speedups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07926" y="1364565"/>
            <a:ext cx="3769800" cy="2426677"/>
            <a:chOff x="596931" y="1455365"/>
            <a:chExt cx="5499069" cy="47868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931" y="1455365"/>
              <a:ext cx="5499069" cy="32128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596931" y="4619634"/>
              <a:ext cx="5499069" cy="16225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i="1" dirty="0" smtClean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Speed-up from increasing the number of workers</a:t>
              </a:r>
              <a:endParaRPr lang="en-US" i="1" dirty="0">
                <a:solidFill>
                  <a:srgbClr val="44546A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72134" y="3924886"/>
            <a:ext cx="4499400" cy="2724468"/>
            <a:chOff x="6337268" y="915365"/>
            <a:chExt cx="5499070" cy="40759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7269" y="915365"/>
              <a:ext cx="5499069" cy="32128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/>
            <p:cNvSpPr/>
            <p:nvPr/>
          </p:nvSpPr>
          <p:spPr>
            <a:xfrm>
              <a:off x="6337268" y="4158717"/>
              <a:ext cx="5499069" cy="832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600" i="1" dirty="0" smtClean="0">
                  <a:solidFill>
                    <a:srgbClr val="44546A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Performance improvement from multicore acceleration.</a:t>
              </a:r>
              <a:endParaRPr lang="en-US" sz="1600" i="1" dirty="0">
                <a:solidFill>
                  <a:srgbClr val="44546A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79326" y="1690688"/>
            <a:ext cx="5640873" cy="3401760"/>
            <a:chOff x="2876726" y="3406309"/>
            <a:chExt cx="5640873" cy="340176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76726" y="3406309"/>
              <a:ext cx="5640873" cy="32931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0" name="Rectangle 19"/>
            <p:cNvSpPr/>
            <p:nvPr/>
          </p:nvSpPr>
          <p:spPr>
            <a:xfrm>
              <a:off x="2876726" y="6438737"/>
              <a:ext cx="5640873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Final performance results for each step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4384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3: </a:t>
            </a:r>
            <a:r>
              <a:rPr lang="en-US" dirty="0"/>
              <a:t>Profiling Performance of Hybrid Applications with Score-P and </a:t>
            </a:r>
            <a:r>
              <a:rPr lang="en-US" dirty="0" err="1"/>
              <a:t>Vampir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598" y="1690688"/>
            <a:ext cx="3017520" cy="384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5598" y="5596325"/>
            <a:ext cx="3017520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Guido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Jukeland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(Helmholtz-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Zentrum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Dresden-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Rossendorf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(HZDR), Germany)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39" y="1690688"/>
            <a:ext cx="3017520" cy="38404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85939" y="5527323"/>
            <a:ext cx="3017520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Robert Dietrich (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Technische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Universität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Dresden, Germany)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079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3: Provide a basic understanding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6863" y="2275382"/>
            <a:ext cx="6096000" cy="26407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Terminology and methods for performance analysis of hybrid applications (e.g. MPI + OpenACC)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modify hybrid applications to generate and record performance data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visualize and analyze the performance data to make educated choices on application improvement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Common pitfalls when extending an existing parallel application to include another parallelization paradigm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38400" y="1606711"/>
            <a:ext cx="5407621" cy="4215801"/>
            <a:chOff x="6595200" y="1657111"/>
            <a:chExt cx="5407621" cy="4215801"/>
          </a:xfrm>
        </p:grpSpPr>
        <p:sp>
          <p:nvSpPr>
            <p:cNvPr id="6" name="Rectangle 5"/>
            <p:cNvSpPr/>
            <p:nvPr/>
          </p:nvSpPr>
          <p:spPr>
            <a:xfrm>
              <a:off x="6595200" y="5226581"/>
              <a:ext cx="43066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Formal categorization of performance analysis techniques and their relationships </a:t>
              </a:r>
              <a:endParaRPr lang="en-US" dirty="0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5200" y="1657111"/>
              <a:ext cx="5407621" cy="360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6554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6969</TotalTime>
  <Words>2784</Words>
  <Application>Microsoft Office PowerPoint</Application>
  <PresentationFormat>Widescreen</PresentationFormat>
  <Paragraphs>359</Paragraphs>
  <Slides>46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AdvP6C5B</vt:lpstr>
      <vt:lpstr>Arial</vt:lpstr>
      <vt:lpstr>Calibri</vt:lpstr>
      <vt:lpstr>Calibri Light</vt:lpstr>
      <vt:lpstr>Cambria</vt:lpstr>
      <vt:lpstr>CMBX12</vt:lpstr>
      <vt:lpstr>CMR10</vt:lpstr>
      <vt:lpstr>CMSY10</vt:lpstr>
      <vt:lpstr>Courier New</vt:lpstr>
      <vt:lpstr>NimbusRomNo9L-Medi</vt:lpstr>
      <vt:lpstr>NimbusRomNo9L-Regu</vt:lpstr>
      <vt:lpstr>Symbol</vt:lpstr>
      <vt:lpstr>Times New Roman</vt:lpstr>
      <vt:lpstr>Office Theme</vt:lpstr>
      <vt:lpstr>PowerPoint Presentation</vt:lpstr>
      <vt:lpstr>Chapter 1: From Serial to Parallel Programming using OpenACC </vt:lpstr>
      <vt:lpstr>Chapter 1: Provide a basic understanding</vt:lpstr>
      <vt:lpstr>Chapter 1: Speedups, Scaling, and Resource Usage</vt:lpstr>
      <vt:lpstr>Chapter 2: Profile-Guided Development with OpenACC </vt:lpstr>
      <vt:lpstr>Chapter 2: Provide a basic understanding</vt:lpstr>
      <vt:lpstr>Chapter 2: Speedups</vt:lpstr>
      <vt:lpstr>Chapter 3: Profiling Performance of Hybrid Applications with Score-P and Vampir </vt:lpstr>
      <vt:lpstr>Chapter 3: Provide a basic understanding</vt:lpstr>
      <vt:lpstr>Chapter 3: Profiling</vt:lpstr>
      <vt:lpstr>Chapter 3: MPI Profiling</vt:lpstr>
      <vt:lpstr>Chapter 4: Pipelining Data Transfers with OpenACC </vt:lpstr>
      <vt:lpstr>Chapter 4: Provide a basic understanding</vt:lpstr>
      <vt:lpstr>Chapter 4: Pipelining and Multi-GPU</vt:lpstr>
      <vt:lpstr>Chapter 5: Advanced Data Management </vt:lpstr>
      <vt:lpstr>Chapter 5: Provide a basic understanding</vt:lpstr>
      <vt:lpstr>Chapter 5: A wide range of topics</vt:lpstr>
      <vt:lpstr>Chapter 5: Many code examples</vt:lpstr>
      <vt:lpstr>Chapter 6: Tuning OpenACC Loop Execution </vt:lpstr>
      <vt:lpstr>Chapter 6: Provide a basic understanding</vt:lpstr>
      <vt:lpstr>Chapter 6: Tuning</vt:lpstr>
      <vt:lpstr>Chapter 7: Multi Device Programming with OpenACC </vt:lpstr>
      <vt:lpstr>Chapter 7: Provide a basic understanding</vt:lpstr>
      <vt:lpstr>Chapter 7: Boundaries and domain decomposition</vt:lpstr>
      <vt:lpstr>Chapter 7: Communications hiding and performance</vt:lpstr>
      <vt:lpstr>Chapter 8: Using OpenACC for Stencil and Feldkamp Algorithms </vt:lpstr>
      <vt:lpstr>Chapter 8: Provide a basic understanding</vt:lpstr>
      <vt:lpstr>Chapter 8: FDK </vt:lpstr>
      <vt:lpstr>Chapter 8: 2D Heat Equation</vt:lpstr>
      <vt:lpstr>Chapter 9: Accelerating 3D Wave Equations using OpenACC </vt:lpstr>
      <vt:lpstr>Chapter 9: Provide a basic understanding</vt:lpstr>
      <vt:lpstr>Chapter 9: Identify kernels with most impact</vt:lpstr>
      <vt:lpstr>Chapter 9: GPU&amp;CPU, OpenMP vs OpenACC,  Scalability and Managed memory</vt:lpstr>
      <vt:lpstr>Chapter 10: The   Detailed Development of   an OpenACC Application </vt:lpstr>
      <vt:lpstr>Chapter 10: Provide a basic understanding</vt:lpstr>
      <vt:lpstr>Chapter 10: Impact of five optimizations plus scalability across GPUs</vt:lpstr>
      <vt:lpstr>Chapter 11: GPU-Accelerated Molecular Dynamics Clustering Analysis with OpenACC </vt:lpstr>
      <vt:lpstr>Chapter 11: Provide a basic understanding</vt:lpstr>
      <vt:lpstr>Chapter 11:</vt:lpstr>
      <vt:lpstr>Chapter 11:</vt:lpstr>
      <vt:lpstr>Chapter 12: Incrementally Accelerating the RI-MP2 Correlated Method of Electronic Structure Theory Using OpenACC Compiler Directives </vt:lpstr>
      <vt:lpstr>Chapter 12: Provide a basic understanding</vt:lpstr>
      <vt:lpstr>Chapter 12:</vt:lpstr>
      <vt:lpstr>Chapter 13: Using OpenACC to Port Large Legacy Climate and Weather Modelling Code to GPUs </vt:lpstr>
      <vt:lpstr>Chapter 13: Provide a basic understanding</vt:lpstr>
      <vt:lpstr>Chapter 13: Various optimizations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Programming with OpenACC</dc:title>
  <dc:creator>Robert Farber</dc:creator>
  <cp:lastModifiedBy>Robert Farber</cp:lastModifiedBy>
  <cp:revision>96</cp:revision>
  <dcterms:created xsi:type="dcterms:W3CDTF">2016-09-29T22:54:40Z</dcterms:created>
  <dcterms:modified xsi:type="dcterms:W3CDTF">2016-10-07T16:07:51Z</dcterms:modified>
</cp:coreProperties>
</file>